
<file path=[Content_Types].xml><?xml version="1.0" encoding="utf-8"?>
<Types xmlns="http://schemas.openxmlformats.org/package/2006/content-types">
  <Override PartName="/ppt/diagrams/drawing2.xml" ContentType="application/vnd.ms-office.drawingml.diagramDrawing+xml"/>
  <Override PartName="/ppt/diagrams/data17.xml" ContentType="application/vnd.openxmlformats-officedocument.drawingml.diagramData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quickStyle17.xml" ContentType="application/vnd.openxmlformats-officedocument.drawingml.diagramStyle+xml"/>
  <Override PartName="/ppt/diagrams/drawing18.xml" ContentType="application/vnd.ms-office.drawingml.diagramDrawing+xml"/>
  <Override PartName="/ppt/diagrams/data20.xml" ContentType="application/vnd.openxmlformats-officedocument.drawingml.diagramData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17.xml" ContentType="application/vnd.openxmlformats-officedocument.drawingml.diagramLayout+xml"/>
  <Override PartName="/ppt/diagrams/colors8.xml" ContentType="application/vnd.openxmlformats-officedocument.drawingml.diagramColors+xml"/>
  <Override PartName="/ppt/diagrams/quickStyle13.xml" ContentType="application/vnd.openxmlformats-officedocument.drawingml.diagramStyle+xml"/>
  <Override PartName="/ppt/diagrams/drawing14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rawing7.xml" ContentType="application/vnd.ms-office.drawingml.diagramDrawing+xml"/>
  <Override PartName="/ppt/diagrams/layout13.xml" ContentType="application/vnd.openxmlformats-officedocument.drawingml.diagramLayout+xml"/>
  <Override PartName="/ppt/diagrams/quickStyle20.xml" ContentType="application/vnd.openxmlformats-officedocument.drawingml.diagramStyle+xml"/>
  <Override PartName="/ppt/diagrams/drawing21.xml" ContentType="application/vnd.ms-office.drawingml.diagramDrawing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diagrams/colors16.xml" ContentType="application/vnd.openxmlformats-officedocument.drawingml.diagramColors+xml"/>
  <Override PartName="/ppt/diagrams/data18.xml" ContentType="application/vnd.openxmlformats-officedocument.drawingml.diagramData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drawing3.xml" ContentType="application/vnd.ms-office.drawingml.diagramDrawing+xml"/>
  <Override PartName="/ppt/diagrams/colors12.xml" ContentType="application/vnd.openxmlformats-officedocument.drawingml.diagramColors+xml"/>
  <Override PartName="/ppt/diagrams/layout20.xml" ContentType="application/vnd.openxmlformats-officedocument.drawingml.diagram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diagrams/data14.xml" ContentType="application/vnd.openxmlformats-officedocument.drawingml.diagramData+xml"/>
  <Override PartName="/ppt/diagrams/colors21.xml" ContentType="application/vnd.openxmlformats-officedocument.drawingml.diagramColors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diagrams/drawing19.xml" ContentType="application/vnd.ms-office.drawingml.diagramDrawing+xml"/>
  <Override PartName="/ppt/diagrams/data21.xml" ContentType="application/vnd.openxmlformats-officedocument.drawingml.diagramData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ppt/diagrams/quickStyle16.xml" ContentType="application/vnd.openxmlformats-officedocument.drawingml.diagramStyle+xml"/>
  <Override PartName="/ppt/diagrams/drawing17.xml" ContentType="application/vnd.ms-office.drawingml.diagramDrawing+xml"/>
  <Override PartName="/ppt/diagrams/quickStyle18.xml" ContentType="application/vnd.openxmlformats-officedocument.drawingml.diagramStyl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diagrams/quickStyle14.xml" ContentType="application/vnd.openxmlformats-officedocument.drawingml.diagramStyle+xml"/>
  <Override PartName="/ppt/diagrams/drawing15.xml" ContentType="application/vnd.ms-office.drawingml.diagramDrawing+xml"/>
  <Override PartName="/ppt/diagrams/layout18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quickStyle12.xml" ContentType="application/vnd.openxmlformats-officedocument.drawingml.diagramStyle+xml"/>
  <Override PartName="/ppt/diagrams/drawing13.xml" ContentType="application/vnd.ms-office.drawingml.diagramDrawing+xml"/>
  <Override PartName="/ppt/diagrams/layout16.xml" ContentType="application/vnd.openxmlformats-officedocument.drawingml.diagramLayout+xml"/>
  <Override PartName="/ppt/diagrams/colors19.xml" ContentType="application/vnd.openxmlformats-officedocument.drawingml.diagramColors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11.xml" ContentType="application/vnd.ms-office.drawingml.diagramDrawing+xml"/>
  <Override PartName="/ppt/diagrams/layout14.xml" ContentType="application/vnd.openxmlformats-officedocument.drawingml.diagramLayout+xml"/>
  <Override PartName="/ppt/diagrams/colors17.xml" ContentType="application/vnd.openxmlformats-officedocument.drawingml.diagramColors+xml"/>
  <Override PartName="/ppt/diagrams/drawing20.xml" ContentType="application/vnd.ms-office.drawingml.diagramDrawing+xml"/>
  <Override PartName="/ppt/diagrams/quickStyle21.xml" ContentType="application/vnd.openxmlformats-officedocument.drawingml.diagramStyle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ppt/diagrams/colors15.xml" ContentType="application/vnd.openxmlformats-officedocument.drawingml.diagramColors+xml"/>
  <Override PartName="/ppt/diagrams/data19.xml" ContentType="application/vnd.openxmlformats-officedocument.drawingml.diagramData+xml"/>
  <Override PartName="/ppt/diagrams/layout21.xml" ContentType="application/vnd.openxmlformats-officedocument.drawingml.diagram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diagrams/data15.xml" ContentType="application/vnd.openxmlformats-officedocument.drawingml.diagramData+xml"/>
  <Override PartName="/ppt/diagrams/colors20.xml" ContentType="application/vnd.openxmlformats-officedocument.drawingml.diagramColor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diagrams/data11.xml" ContentType="application/vnd.openxmlformats-officedocument.drawingml.diagramData+xml"/>
  <Override PartName="/ppt/diagrams/quickStyle19.xml" ContentType="application/vnd.openxmlformats-officedocument.drawingml.diagramStyle+xml"/>
  <Default Extension="rels" ContentType="application/vnd.openxmlformats-package.relationships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diagrams/quickStyle15.xml" ContentType="application/vnd.openxmlformats-officedocument.drawingml.diagramStyle+xml"/>
  <Override PartName="/ppt/diagrams/drawing16.xml" ContentType="application/vnd.ms-office.drawingml.diagramDrawing+xml"/>
  <Override PartName="/ppt/diagrams/layout19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rawing9.xml" ContentType="application/vnd.ms-office.drawingml.diagramDrawing+xml"/>
  <Override PartName="/ppt/diagrams/layout15.xml" ContentType="application/vnd.openxmlformats-officedocument.drawingml.diagramLayout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drawing12.xml" ContentType="application/vnd.ms-office.drawingml.diagramDrawing+xml"/>
  <Override PartName="/ppt/diagrams/colors18.xml" ContentType="application/vnd.openxmlformats-officedocument.drawingml.diagramColors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diagrams/drawing5.xml" ContentType="application/vnd.ms-office.drawingml.diagramDrawing+xml"/>
  <Override PartName="/ppt/diagrams/layout11.xml" ContentType="application/vnd.openxmlformats-officedocument.drawingml.diagramLayout+xml"/>
  <Override PartName="/ppt/diagrams/colors14.xml" ContentType="application/vnd.openxmlformats-officedocument.drawingml.diagramColors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data16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1"/>
  </p:notesMasterIdLst>
  <p:sldIdLst>
    <p:sldId id="256" r:id="rId2"/>
    <p:sldId id="260" r:id="rId3"/>
    <p:sldId id="261" r:id="rId4"/>
    <p:sldId id="264" r:id="rId5"/>
    <p:sldId id="273" r:id="rId6"/>
    <p:sldId id="265" r:id="rId7"/>
    <p:sldId id="266" r:id="rId8"/>
    <p:sldId id="277" r:id="rId9"/>
    <p:sldId id="278" r:id="rId10"/>
    <p:sldId id="269" r:id="rId11"/>
    <p:sldId id="275" r:id="rId12"/>
    <p:sldId id="271" r:id="rId13"/>
    <p:sldId id="272" r:id="rId14"/>
    <p:sldId id="276" r:id="rId15"/>
    <p:sldId id="281" r:id="rId16"/>
    <p:sldId id="282" r:id="rId17"/>
    <p:sldId id="279" r:id="rId18"/>
    <p:sldId id="280" r:id="rId19"/>
    <p:sldId id="283" r:id="rId20"/>
  </p:sldIdLst>
  <p:sldSz cx="9144000" cy="6858000" type="screen4x3"/>
  <p:notesSz cx="6858000" cy="9144000"/>
  <p:defaultTextStyle>
    <a:defPPr>
      <a:defRPr lang="es-PY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9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#1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#1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#13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#14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#15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#16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#4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#5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#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#3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#6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#7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#8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#9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#10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DF5F58B-D9FB-4B82-A5E7-EF48632B0799}" type="doc">
      <dgm:prSet loTypeId="urn:microsoft.com/office/officeart/2005/8/layout/hProcess11" loCatId="process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es-PY"/>
        </a:p>
      </dgm:t>
    </dgm:pt>
    <dgm:pt modelId="{2960D281-0CBB-4C03-B950-E9F269F27A97}">
      <dgm:prSet custT="1"/>
      <dgm:spPr/>
      <dgm:t>
        <a:bodyPr/>
        <a:lstStyle/>
        <a:p>
          <a:pPr rtl="0"/>
          <a:r>
            <a:rPr lang="es-PY" sz="4800" b="1" kern="1200" cap="none" spc="-10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latin typeface="Aharoni" pitchFamily="2" charset="-79"/>
              <a:ea typeface="+mj-ea"/>
              <a:cs typeface="Aharoni" pitchFamily="2" charset="-79"/>
            </a:rPr>
            <a:t>LÍNEA DE INVESTIGACIÓN:</a:t>
          </a:r>
          <a:endParaRPr lang="es-PY" sz="4800" b="1" kern="1200" cap="none" spc="-100" baseline="0" dirty="0">
            <a:ln>
              <a:noFill/>
            </a:ln>
            <a:solidFill>
              <a:schemeClr val="tx1">
                <a:lumMod val="75000"/>
                <a:lumOff val="25000"/>
              </a:schemeClr>
            </a:solidFill>
            <a:effectLst/>
            <a:latin typeface="Aharoni" pitchFamily="2" charset="-79"/>
            <a:ea typeface="+mj-ea"/>
            <a:cs typeface="Aharoni" pitchFamily="2" charset="-79"/>
          </a:endParaRPr>
        </a:p>
      </dgm:t>
    </dgm:pt>
    <dgm:pt modelId="{3144D846-9BF3-4DD9-BF3E-1431897D4E8C}" type="parTrans" cxnId="{90D7E0AC-4C77-4DB3-9A4B-2E04CA784F5F}">
      <dgm:prSet/>
      <dgm:spPr/>
      <dgm:t>
        <a:bodyPr/>
        <a:lstStyle/>
        <a:p>
          <a:endParaRPr lang="es-PY"/>
        </a:p>
      </dgm:t>
    </dgm:pt>
    <dgm:pt modelId="{6FEF058F-A0F7-474C-B60B-B7E25B6D303A}" type="sibTrans" cxnId="{90D7E0AC-4C77-4DB3-9A4B-2E04CA784F5F}">
      <dgm:prSet/>
      <dgm:spPr/>
      <dgm:t>
        <a:bodyPr/>
        <a:lstStyle/>
        <a:p>
          <a:endParaRPr lang="es-PY"/>
        </a:p>
      </dgm:t>
    </dgm:pt>
    <dgm:pt modelId="{B1FBC3D3-9BCF-4D3E-A5D8-F28C8123C81D}" type="pres">
      <dgm:prSet presAssocID="{BDF5F58B-D9FB-4B82-A5E7-EF48632B0799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FEB715EB-F042-43F6-972B-B387F909F37F}" type="pres">
      <dgm:prSet presAssocID="{BDF5F58B-D9FB-4B82-A5E7-EF48632B0799}" presName="arrow" presStyleLbl="bgShp" presStyleIdx="0" presStyleCnt="1"/>
      <dgm:spPr/>
    </dgm:pt>
    <dgm:pt modelId="{2F950893-C172-446D-8C00-1FAD7A01C075}" type="pres">
      <dgm:prSet presAssocID="{BDF5F58B-D9FB-4B82-A5E7-EF48632B0799}" presName="points" presStyleCnt="0"/>
      <dgm:spPr/>
    </dgm:pt>
    <dgm:pt modelId="{F06BB025-6D14-435A-A007-A07FDCA1FA42}" type="pres">
      <dgm:prSet presAssocID="{2960D281-0CBB-4C03-B950-E9F269F27A97}" presName="compositeA" presStyleCnt="0"/>
      <dgm:spPr/>
    </dgm:pt>
    <dgm:pt modelId="{6CF1AB21-5E7F-4590-BCB7-D20B7EB2E785}" type="pres">
      <dgm:prSet presAssocID="{2960D281-0CBB-4C03-B950-E9F269F27A97}" presName="textA" presStyleLbl="revTx" presStyleIdx="0" presStyleCnt="1" custAng="10800000" custFlipVert="1" custScaleX="108021" custScaleY="25000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C21EC53-2D19-4F3E-9A39-E6CA86716E2A}" type="pres">
      <dgm:prSet presAssocID="{2960D281-0CBB-4C03-B950-E9F269F27A97}" presName="circleA" presStyleLbl="node1" presStyleIdx="0" presStyleCnt="1"/>
      <dgm:spPr/>
    </dgm:pt>
    <dgm:pt modelId="{01CCE56E-6C0B-43CC-892B-9F365D9DBF46}" type="pres">
      <dgm:prSet presAssocID="{2960D281-0CBB-4C03-B950-E9F269F27A97}" presName="spaceA" presStyleCnt="0"/>
      <dgm:spPr/>
    </dgm:pt>
  </dgm:ptLst>
  <dgm:cxnLst>
    <dgm:cxn modelId="{97C2AC6B-9165-4CBD-9A08-9226C9C5AC5E}" type="presOf" srcId="{2960D281-0CBB-4C03-B950-E9F269F27A97}" destId="{6CF1AB21-5E7F-4590-BCB7-D20B7EB2E785}" srcOrd="0" destOrd="0" presId="urn:microsoft.com/office/officeart/2005/8/layout/hProcess11"/>
    <dgm:cxn modelId="{ABC31FAA-CEB7-44F7-A14F-AB2D15D1F8F8}" type="presOf" srcId="{BDF5F58B-D9FB-4B82-A5E7-EF48632B0799}" destId="{B1FBC3D3-9BCF-4D3E-A5D8-F28C8123C81D}" srcOrd="0" destOrd="0" presId="urn:microsoft.com/office/officeart/2005/8/layout/hProcess11"/>
    <dgm:cxn modelId="{90D7E0AC-4C77-4DB3-9A4B-2E04CA784F5F}" srcId="{BDF5F58B-D9FB-4B82-A5E7-EF48632B0799}" destId="{2960D281-0CBB-4C03-B950-E9F269F27A97}" srcOrd="0" destOrd="0" parTransId="{3144D846-9BF3-4DD9-BF3E-1431897D4E8C}" sibTransId="{6FEF058F-A0F7-474C-B60B-B7E25B6D303A}"/>
    <dgm:cxn modelId="{442A1FC0-8019-4599-9D72-1EB49E369FE3}" type="presParOf" srcId="{B1FBC3D3-9BCF-4D3E-A5D8-F28C8123C81D}" destId="{FEB715EB-F042-43F6-972B-B387F909F37F}" srcOrd="0" destOrd="0" presId="urn:microsoft.com/office/officeart/2005/8/layout/hProcess11"/>
    <dgm:cxn modelId="{0EF81877-F43C-4321-8FC0-7459B8FF23FB}" type="presParOf" srcId="{B1FBC3D3-9BCF-4D3E-A5D8-F28C8123C81D}" destId="{2F950893-C172-446D-8C00-1FAD7A01C075}" srcOrd="1" destOrd="0" presId="urn:microsoft.com/office/officeart/2005/8/layout/hProcess11"/>
    <dgm:cxn modelId="{F2FD403D-C117-4B00-A7C4-84DCDB4BF4C1}" type="presParOf" srcId="{2F950893-C172-446D-8C00-1FAD7A01C075}" destId="{F06BB025-6D14-435A-A007-A07FDCA1FA42}" srcOrd="0" destOrd="0" presId="urn:microsoft.com/office/officeart/2005/8/layout/hProcess11"/>
    <dgm:cxn modelId="{01BB8B5E-6A0A-4E97-8F3E-A9E2C6367C80}" type="presParOf" srcId="{F06BB025-6D14-435A-A007-A07FDCA1FA42}" destId="{6CF1AB21-5E7F-4590-BCB7-D20B7EB2E785}" srcOrd="0" destOrd="0" presId="urn:microsoft.com/office/officeart/2005/8/layout/hProcess11"/>
    <dgm:cxn modelId="{81053061-8EA7-42DA-AB10-C0B6E7E035D6}" type="presParOf" srcId="{F06BB025-6D14-435A-A007-A07FDCA1FA42}" destId="{9C21EC53-2D19-4F3E-9A39-E6CA86716E2A}" srcOrd="1" destOrd="0" presId="urn:microsoft.com/office/officeart/2005/8/layout/hProcess11"/>
    <dgm:cxn modelId="{8C50AE4A-CBCC-4221-A011-DE57102ABD35}" type="presParOf" srcId="{F06BB025-6D14-435A-A007-A07FDCA1FA42}" destId="{01CCE56E-6C0B-43CC-892B-9F365D9DBF46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CE5ACC2F-4690-4A0B-BBE0-28509921A505}" type="doc">
      <dgm:prSet loTypeId="urn:microsoft.com/office/officeart/2005/8/layout/hList6" loCatId="list" qsTypeId="urn:microsoft.com/office/officeart/2005/8/quickstyle/simple1#11" qsCatId="simple" csTypeId="urn:microsoft.com/office/officeart/2005/8/colors/accent1_2#11" csCatId="accent1" phldr="1"/>
      <dgm:spPr/>
      <dgm:t>
        <a:bodyPr/>
        <a:lstStyle/>
        <a:p>
          <a:endParaRPr lang="es-PY"/>
        </a:p>
      </dgm:t>
    </dgm:pt>
    <dgm:pt modelId="{61AA52A8-BB86-42FB-A848-1D73F26BCCBF}">
      <dgm:prSet phldrT="[Texto]" custT="1"/>
      <dgm:spPr>
        <a:solidFill>
          <a:schemeClr val="bg2"/>
        </a:solidFill>
      </dgm:spPr>
      <dgm:t>
        <a:bodyPr/>
        <a:lstStyle/>
        <a:p>
          <a:pPr rtl="0"/>
          <a:r>
            <a:rPr lang="es-PY" sz="2000" b="1" dirty="0" smtClean="0">
              <a:solidFill>
                <a:schemeClr val="tx1"/>
              </a:solidFill>
            </a:rPr>
            <a:t>3. Artículo:</a:t>
          </a:r>
        </a:p>
        <a:p>
          <a:pPr rtl="0"/>
          <a:r>
            <a:rPr lang="es-PY" sz="2000" dirty="0" smtClean="0">
              <a:solidFill>
                <a:schemeClr val="tx1"/>
              </a:solidFill>
            </a:rPr>
            <a:t>Formación del Profesional de la Información en Paraguay. </a:t>
          </a:r>
        </a:p>
        <a:p>
          <a:pPr rtl="0"/>
          <a:r>
            <a:rPr lang="es-PY" sz="2000" dirty="0" smtClean="0">
              <a:solidFill>
                <a:schemeClr val="tx1"/>
              </a:solidFill>
            </a:rPr>
            <a:t>… en elaboración</a:t>
          </a:r>
        </a:p>
        <a:p>
          <a:pPr rtl="0"/>
          <a:r>
            <a:rPr lang="es-PY" sz="2000" dirty="0" smtClean="0">
              <a:solidFill>
                <a:schemeClr val="tx1"/>
              </a:solidFill>
            </a:rPr>
            <a:t> (En coautoría con </a:t>
          </a:r>
          <a:r>
            <a:rPr lang="es-PY" sz="2000" dirty="0" err="1" smtClean="0">
              <a:solidFill>
                <a:schemeClr val="tx1"/>
              </a:solidFill>
            </a:rPr>
            <a:t>Emilce</a:t>
          </a:r>
          <a:r>
            <a:rPr lang="es-PY" sz="2000" dirty="0" smtClean="0">
              <a:solidFill>
                <a:schemeClr val="tx1"/>
              </a:solidFill>
            </a:rPr>
            <a:t> Sena) </a:t>
          </a:r>
        </a:p>
      </dgm:t>
    </dgm:pt>
    <dgm:pt modelId="{11C20AA9-209D-497F-9A92-676C68FD238F}" type="parTrans" cxnId="{0B67F3DA-68D2-4291-B576-8013CB22FC1D}">
      <dgm:prSet/>
      <dgm:spPr/>
      <dgm:t>
        <a:bodyPr/>
        <a:lstStyle/>
        <a:p>
          <a:endParaRPr lang="es-PY"/>
        </a:p>
      </dgm:t>
    </dgm:pt>
    <dgm:pt modelId="{900B2D86-9A1F-4DD7-B430-6E4F03FE7CC5}" type="sibTrans" cxnId="{0B67F3DA-68D2-4291-B576-8013CB22FC1D}">
      <dgm:prSet/>
      <dgm:spPr/>
      <dgm:t>
        <a:bodyPr/>
        <a:lstStyle/>
        <a:p>
          <a:endParaRPr lang="es-PY"/>
        </a:p>
      </dgm:t>
    </dgm:pt>
    <dgm:pt modelId="{959A413B-27D4-40CC-A50F-6D8B1F128FD3}">
      <dgm:prSet phldrT="[Texto]" custT="1"/>
      <dgm:spPr>
        <a:solidFill>
          <a:schemeClr val="bg2"/>
        </a:solidFill>
      </dgm:spPr>
      <dgm:t>
        <a:bodyPr/>
        <a:lstStyle/>
        <a:p>
          <a:r>
            <a:rPr lang="es-PY" sz="2000" b="1" dirty="0" smtClean="0">
              <a:solidFill>
                <a:schemeClr val="tx1"/>
              </a:solidFill>
            </a:rPr>
            <a:t>4. Tutoría: </a:t>
          </a:r>
          <a:r>
            <a:rPr lang="es-PY" sz="1800" dirty="0" smtClean="0">
              <a:solidFill>
                <a:schemeClr val="tx1"/>
              </a:solidFill>
            </a:rPr>
            <a:t>Tesis de Maestría</a:t>
          </a:r>
          <a:endParaRPr lang="es-PY" sz="1800" b="1" dirty="0" smtClean="0">
            <a:solidFill>
              <a:schemeClr val="tx1"/>
            </a:solidFill>
          </a:endParaRPr>
        </a:p>
        <a:p>
          <a:r>
            <a:rPr lang="es-PY" sz="2000" dirty="0" smtClean="0">
              <a:solidFill>
                <a:schemeClr val="tx1"/>
              </a:solidFill>
            </a:rPr>
            <a:t> Acceso Abierto de la Producción Científica de la Universidad Nacional de Asunción</a:t>
          </a:r>
        </a:p>
        <a:p>
          <a:r>
            <a:rPr lang="es-PY" sz="2000" dirty="0" smtClean="0">
              <a:solidFill>
                <a:schemeClr val="tx1"/>
              </a:solidFill>
            </a:rPr>
            <a:t> (Eva Bernal)</a:t>
          </a:r>
          <a:endParaRPr lang="es-PY" sz="2000" dirty="0">
            <a:solidFill>
              <a:schemeClr val="tx1"/>
            </a:solidFill>
          </a:endParaRPr>
        </a:p>
      </dgm:t>
    </dgm:pt>
    <dgm:pt modelId="{5E01D3F9-F212-4A4B-8881-1B0B7F5AE002}" type="parTrans" cxnId="{4685EFA7-E6F5-4F44-AB41-959256670276}">
      <dgm:prSet/>
      <dgm:spPr/>
      <dgm:t>
        <a:bodyPr/>
        <a:lstStyle/>
        <a:p>
          <a:endParaRPr lang="es-PY"/>
        </a:p>
      </dgm:t>
    </dgm:pt>
    <dgm:pt modelId="{5169C571-0D57-467A-8A0D-FA159266082A}" type="sibTrans" cxnId="{4685EFA7-E6F5-4F44-AB41-959256670276}">
      <dgm:prSet/>
      <dgm:spPr/>
      <dgm:t>
        <a:bodyPr/>
        <a:lstStyle/>
        <a:p>
          <a:endParaRPr lang="es-PY"/>
        </a:p>
      </dgm:t>
    </dgm:pt>
    <dgm:pt modelId="{0C44EF2B-FF3E-4A78-8DA6-9CEF610EA616}" type="pres">
      <dgm:prSet presAssocID="{CE5ACC2F-4690-4A0B-BBE0-28509921A505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723F6526-4DCB-4ECA-B8D7-A9A74D0922F6}" type="pres">
      <dgm:prSet presAssocID="{61AA52A8-BB86-42FB-A848-1D73F26BCCBF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PY"/>
        </a:p>
      </dgm:t>
    </dgm:pt>
    <dgm:pt modelId="{7B930D92-5F0E-4B49-B5FB-74CA111BA9F3}" type="pres">
      <dgm:prSet presAssocID="{900B2D86-9A1F-4DD7-B430-6E4F03FE7CC5}" presName="sibTrans" presStyleCnt="0"/>
      <dgm:spPr/>
    </dgm:pt>
    <dgm:pt modelId="{31FC94F2-9252-4E2F-A5B5-0D339B837932}" type="pres">
      <dgm:prSet presAssocID="{959A413B-27D4-40CC-A50F-6D8B1F128FD3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PY"/>
        </a:p>
      </dgm:t>
    </dgm:pt>
  </dgm:ptLst>
  <dgm:cxnLst>
    <dgm:cxn modelId="{0B67F3DA-68D2-4291-B576-8013CB22FC1D}" srcId="{CE5ACC2F-4690-4A0B-BBE0-28509921A505}" destId="{61AA52A8-BB86-42FB-A848-1D73F26BCCBF}" srcOrd="0" destOrd="0" parTransId="{11C20AA9-209D-497F-9A92-676C68FD238F}" sibTransId="{900B2D86-9A1F-4DD7-B430-6E4F03FE7CC5}"/>
    <dgm:cxn modelId="{239EF523-5376-4A7E-9FB1-5C533192EF03}" type="presOf" srcId="{959A413B-27D4-40CC-A50F-6D8B1F128FD3}" destId="{31FC94F2-9252-4E2F-A5B5-0D339B837932}" srcOrd="0" destOrd="0" presId="urn:microsoft.com/office/officeart/2005/8/layout/hList6"/>
    <dgm:cxn modelId="{4685EFA7-E6F5-4F44-AB41-959256670276}" srcId="{CE5ACC2F-4690-4A0B-BBE0-28509921A505}" destId="{959A413B-27D4-40CC-A50F-6D8B1F128FD3}" srcOrd="1" destOrd="0" parTransId="{5E01D3F9-F212-4A4B-8881-1B0B7F5AE002}" sibTransId="{5169C571-0D57-467A-8A0D-FA159266082A}"/>
    <dgm:cxn modelId="{274DA0EC-6CAF-4E1F-9A0A-C3444A8AE61C}" type="presOf" srcId="{61AA52A8-BB86-42FB-A848-1D73F26BCCBF}" destId="{723F6526-4DCB-4ECA-B8D7-A9A74D0922F6}" srcOrd="0" destOrd="0" presId="urn:microsoft.com/office/officeart/2005/8/layout/hList6"/>
    <dgm:cxn modelId="{9EB59779-44F4-443F-8AF3-90FFD97C904E}" type="presOf" srcId="{CE5ACC2F-4690-4A0B-BBE0-28509921A505}" destId="{0C44EF2B-FF3E-4A78-8DA6-9CEF610EA616}" srcOrd="0" destOrd="0" presId="urn:microsoft.com/office/officeart/2005/8/layout/hList6"/>
    <dgm:cxn modelId="{1700A2F4-9163-4A13-B95E-75935480F77B}" type="presParOf" srcId="{0C44EF2B-FF3E-4A78-8DA6-9CEF610EA616}" destId="{723F6526-4DCB-4ECA-B8D7-A9A74D0922F6}" srcOrd="0" destOrd="0" presId="urn:microsoft.com/office/officeart/2005/8/layout/hList6"/>
    <dgm:cxn modelId="{2E718139-5A67-4805-AC0D-A84AF8F96ABE}" type="presParOf" srcId="{0C44EF2B-FF3E-4A78-8DA6-9CEF610EA616}" destId="{7B930D92-5F0E-4B49-B5FB-74CA111BA9F3}" srcOrd="1" destOrd="0" presId="urn:microsoft.com/office/officeart/2005/8/layout/hList6"/>
    <dgm:cxn modelId="{6C9061F0-310F-469A-A585-8E5C916E9015}" type="presParOf" srcId="{0C44EF2B-FF3E-4A78-8DA6-9CEF610EA616}" destId="{31FC94F2-9252-4E2F-A5B5-0D339B837932}" srcOrd="2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FE57248C-B409-434E-8794-522986FDB06A}" type="doc">
      <dgm:prSet loTypeId="urn:microsoft.com/office/officeart/2005/8/layout/pyramid2" loCatId="pyramid" qsTypeId="urn:microsoft.com/office/officeart/2005/8/quickstyle/simple1#12" qsCatId="simple" csTypeId="urn:microsoft.com/office/officeart/2005/8/colors/accent1_2#12" csCatId="accent1" phldr="1"/>
      <dgm:spPr/>
      <dgm:t>
        <a:bodyPr/>
        <a:lstStyle/>
        <a:p>
          <a:endParaRPr lang="es-PY"/>
        </a:p>
      </dgm:t>
    </dgm:pt>
    <dgm:pt modelId="{AEED81A6-E7E7-413C-92BC-BC0B51700639}">
      <dgm:prSet custT="1"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pPr rtl="0"/>
          <a:r>
            <a:rPr lang="es-ES" sz="2800" dirty="0" smtClean="0">
              <a:solidFill>
                <a:schemeClr val="accent2">
                  <a:lumMod val="50000"/>
                </a:schemeClr>
              </a:solidFill>
            </a:rPr>
            <a:t>La Calidad está orientada a la mejora continua de personas, procesos y productos, en toda la organización, para crear valor al cliente y a la sociedad. </a:t>
          </a:r>
          <a:endParaRPr lang="es-PY" sz="2800" dirty="0">
            <a:solidFill>
              <a:schemeClr val="accent2">
                <a:lumMod val="50000"/>
              </a:schemeClr>
            </a:solidFill>
          </a:endParaRPr>
        </a:p>
      </dgm:t>
    </dgm:pt>
    <dgm:pt modelId="{8FCC1EA3-AA9F-4B41-AC79-192B433FD609}" type="parTrans" cxnId="{B9904708-03D8-433A-B398-10A21CD82E4B}">
      <dgm:prSet/>
      <dgm:spPr/>
      <dgm:t>
        <a:bodyPr/>
        <a:lstStyle/>
        <a:p>
          <a:endParaRPr lang="es-PY"/>
        </a:p>
      </dgm:t>
    </dgm:pt>
    <dgm:pt modelId="{C7EBA0A8-0D97-43CA-A23E-53C555AEA082}" type="sibTrans" cxnId="{B9904708-03D8-433A-B398-10A21CD82E4B}">
      <dgm:prSet/>
      <dgm:spPr/>
      <dgm:t>
        <a:bodyPr/>
        <a:lstStyle/>
        <a:p>
          <a:endParaRPr lang="es-PY"/>
        </a:p>
      </dgm:t>
    </dgm:pt>
    <dgm:pt modelId="{8684CE94-AC28-41DA-9356-F6B2AA2E4AA8}" type="pres">
      <dgm:prSet presAssocID="{FE57248C-B409-434E-8794-522986FDB06A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es-PY"/>
        </a:p>
      </dgm:t>
    </dgm:pt>
    <dgm:pt modelId="{4336D78E-F5B7-47F4-A451-0C448AE8394B}" type="pres">
      <dgm:prSet presAssocID="{FE57248C-B409-434E-8794-522986FDB06A}" presName="pyramid" presStyleLbl="node1" presStyleIdx="0" presStyleCnt="1"/>
      <dgm:spPr/>
    </dgm:pt>
    <dgm:pt modelId="{3E945324-0C79-45FB-AB7A-03B0811DBDDD}" type="pres">
      <dgm:prSet presAssocID="{FE57248C-B409-434E-8794-522986FDB06A}" presName="theList" presStyleCnt="0"/>
      <dgm:spPr/>
    </dgm:pt>
    <dgm:pt modelId="{84E284E3-2A55-4F33-BC54-92118109153D}" type="pres">
      <dgm:prSet presAssocID="{AEED81A6-E7E7-413C-92BC-BC0B51700639}" presName="aNode" presStyleLbl="fgAcc1" presStyleIdx="0" presStyleCnt="1" custScaleX="187069" custScaleY="68987">
        <dgm:presLayoutVars>
          <dgm:bulletEnabled val="1"/>
        </dgm:presLayoutVars>
      </dgm:prSet>
      <dgm:spPr/>
      <dgm:t>
        <a:bodyPr/>
        <a:lstStyle/>
        <a:p>
          <a:endParaRPr lang="es-PY"/>
        </a:p>
      </dgm:t>
    </dgm:pt>
    <dgm:pt modelId="{BE9C8A0A-40DE-4BEC-9138-CD4C9A585265}" type="pres">
      <dgm:prSet presAssocID="{AEED81A6-E7E7-413C-92BC-BC0B51700639}" presName="aSpace" presStyleCnt="0"/>
      <dgm:spPr/>
    </dgm:pt>
  </dgm:ptLst>
  <dgm:cxnLst>
    <dgm:cxn modelId="{F5B835E8-70C9-42B1-9D10-B1DA0729826E}" type="presOf" srcId="{AEED81A6-E7E7-413C-92BC-BC0B51700639}" destId="{84E284E3-2A55-4F33-BC54-92118109153D}" srcOrd="0" destOrd="0" presId="urn:microsoft.com/office/officeart/2005/8/layout/pyramid2"/>
    <dgm:cxn modelId="{B9904708-03D8-433A-B398-10A21CD82E4B}" srcId="{FE57248C-B409-434E-8794-522986FDB06A}" destId="{AEED81A6-E7E7-413C-92BC-BC0B51700639}" srcOrd="0" destOrd="0" parTransId="{8FCC1EA3-AA9F-4B41-AC79-192B433FD609}" sibTransId="{C7EBA0A8-0D97-43CA-A23E-53C555AEA082}"/>
    <dgm:cxn modelId="{F33C5FE3-4961-41AA-94DA-FCA12F36146A}" type="presOf" srcId="{FE57248C-B409-434E-8794-522986FDB06A}" destId="{8684CE94-AC28-41DA-9356-F6B2AA2E4AA8}" srcOrd="0" destOrd="0" presId="urn:microsoft.com/office/officeart/2005/8/layout/pyramid2"/>
    <dgm:cxn modelId="{1B552F6D-CF2D-4915-B8E3-4638E6ABE155}" type="presParOf" srcId="{8684CE94-AC28-41DA-9356-F6B2AA2E4AA8}" destId="{4336D78E-F5B7-47F4-A451-0C448AE8394B}" srcOrd="0" destOrd="0" presId="urn:microsoft.com/office/officeart/2005/8/layout/pyramid2"/>
    <dgm:cxn modelId="{6C4E4F27-EC7A-4A81-8CFF-DBC9594BC11E}" type="presParOf" srcId="{8684CE94-AC28-41DA-9356-F6B2AA2E4AA8}" destId="{3E945324-0C79-45FB-AB7A-03B0811DBDDD}" srcOrd="1" destOrd="0" presId="urn:microsoft.com/office/officeart/2005/8/layout/pyramid2"/>
    <dgm:cxn modelId="{87DC48C0-229F-491F-B848-CE6E61CCC3BE}" type="presParOf" srcId="{3E945324-0C79-45FB-AB7A-03B0811DBDDD}" destId="{84E284E3-2A55-4F33-BC54-92118109153D}" srcOrd="0" destOrd="0" presId="urn:microsoft.com/office/officeart/2005/8/layout/pyramid2"/>
    <dgm:cxn modelId="{F562EA5C-9606-4CA5-A4EA-19A51AFA644D}" type="presParOf" srcId="{3E945324-0C79-45FB-AB7A-03B0811DBDDD}" destId="{BE9C8A0A-40DE-4BEC-9138-CD4C9A585265}" srcOrd="1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11557F86-9677-41DD-978D-DA7729ED405F}" type="doc">
      <dgm:prSet loTypeId="urn:microsoft.com/office/officeart/2005/8/layout/pyramid2" loCatId="pyramid" qsTypeId="urn:microsoft.com/office/officeart/2005/8/quickstyle/simple1#13" qsCatId="simple" csTypeId="urn:microsoft.com/office/officeart/2005/8/colors/accent1_2#13" csCatId="accent1" phldr="1"/>
      <dgm:spPr/>
    </dgm:pt>
    <dgm:pt modelId="{8BE847C1-68A3-42D1-95D9-57E95D6CEA17}">
      <dgm:prSet custT="1"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pPr rtl="0"/>
          <a:r>
            <a:rPr lang="es-ES" sz="2800" dirty="0" smtClean="0">
              <a:solidFill>
                <a:schemeClr val="accent2">
                  <a:lumMod val="50000"/>
                </a:schemeClr>
              </a:solidFill>
            </a:rPr>
            <a:t>Conjunto de actividades de la dirección que determina la política de la calidad, los objetos y las responsabilidades. </a:t>
          </a:r>
          <a:endParaRPr lang="es-PY" sz="2800" dirty="0"/>
        </a:p>
      </dgm:t>
    </dgm:pt>
    <dgm:pt modelId="{03713B8B-B8D3-4103-8915-3A72CEFE5C79}" type="parTrans" cxnId="{DCC2545F-554C-4E76-9814-FB7A8B9CF2EA}">
      <dgm:prSet/>
      <dgm:spPr/>
      <dgm:t>
        <a:bodyPr/>
        <a:lstStyle/>
        <a:p>
          <a:endParaRPr lang="es-PY"/>
        </a:p>
      </dgm:t>
    </dgm:pt>
    <dgm:pt modelId="{01153025-5010-461F-B643-7F943E1F9479}" type="sibTrans" cxnId="{DCC2545F-554C-4E76-9814-FB7A8B9CF2EA}">
      <dgm:prSet/>
      <dgm:spPr/>
      <dgm:t>
        <a:bodyPr/>
        <a:lstStyle/>
        <a:p>
          <a:endParaRPr lang="es-PY"/>
        </a:p>
      </dgm:t>
    </dgm:pt>
    <dgm:pt modelId="{9E93E2D5-E191-4E83-9C19-4CF11A662DE9}">
      <dgm:prSet custT="1"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pPr rtl="0"/>
          <a:r>
            <a:rPr lang="es-ES" sz="2400" dirty="0" smtClean="0">
              <a:solidFill>
                <a:schemeClr val="accent2">
                  <a:lumMod val="50000"/>
                </a:schemeClr>
              </a:solidFill>
            </a:rPr>
            <a:t>Se llevan acabo por medios tales como la planificación de la calidad, el control de la calidad, el aseguramiento de la calidad y el mejoramiento de la calidad, en el marco del sistema de la calidad.</a:t>
          </a:r>
          <a:endParaRPr lang="es-PY" sz="2400" dirty="0"/>
        </a:p>
      </dgm:t>
    </dgm:pt>
    <dgm:pt modelId="{C8D64725-1DB5-49C6-8641-785FFF467FEF}" type="parTrans" cxnId="{12C6ABBF-A71D-4125-94B9-6ED9E510926C}">
      <dgm:prSet/>
      <dgm:spPr/>
      <dgm:t>
        <a:bodyPr/>
        <a:lstStyle/>
        <a:p>
          <a:endParaRPr lang="es-PY"/>
        </a:p>
      </dgm:t>
    </dgm:pt>
    <dgm:pt modelId="{FCF796C7-EA5E-4F70-BD18-F454D7D20CF0}" type="sibTrans" cxnId="{12C6ABBF-A71D-4125-94B9-6ED9E510926C}">
      <dgm:prSet/>
      <dgm:spPr/>
      <dgm:t>
        <a:bodyPr/>
        <a:lstStyle/>
        <a:p>
          <a:endParaRPr lang="es-PY"/>
        </a:p>
      </dgm:t>
    </dgm:pt>
    <dgm:pt modelId="{07EF437F-E3FB-4DB6-8EC4-C89EF0B0D11B}" type="pres">
      <dgm:prSet presAssocID="{11557F86-9677-41DD-978D-DA7729ED405F}" presName="compositeShape" presStyleCnt="0">
        <dgm:presLayoutVars>
          <dgm:dir/>
          <dgm:resizeHandles/>
        </dgm:presLayoutVars>
      </dgm:prSet>
      <dgm:spPr/>
    </dgm:pt>
    <dgm:pt modelId="{C1872765-B61C-4994-88E1-11A9EC3C634F}" type="pres">
      <dgm:prSet presAssocID="{11557F86-9677-41DD-978D-DA7729ED405F}" presName="pyramid" presStyleLbl="node1" presStyleIdx="0" presStyleCnt="1"/>
      <dgm:spPr/>
    </dgm:pt>
    <dgm:pt modelId="{B00CD93D-3D80-4BAE-9181-B4AFFD57C159}" type="pres">
      <dgm:prSet presAssocID="{11557F86-9677-41DD-978D-DA7729ED405F}" presName="theList" presStyleCnt="0"/>
      <dgm:spPr/>
    </dgm:pt>
    <dgm:pt modelId="{DE864D78-12DF-4E6D-BA53-AC88B3C1435F}" type="pres">
      <dgm:prSet presAssocID="{8BE847C1-68A3-42D1-95D9-57E95D6CEA17}" presName="aNode" presStyleLbl="fgAcc1" presStyleIdx="0" presStyleCnt="2" custScaleX="209241" custScaleY="95648">
        <dgm:presLayoutVars>
          <dgm:bulletEnabled val="1"/>
        </dgm:presLayoutVars>
      </dgm:prSet>
      <dgm:spPr/>
      <dgm:t>
        <a:bodyPr/>
        <a:lstStyle/>
        <a:p>
          <a:endParaRPr lang="es-PY"/>
        </a:p>
      </dgm:t>
    </dgm:pt>
    <dgm:pt modelId="{7593187D-83CD-48E8-900D-AFD13475CC75}" type="pres">
      <dgm:prSet presAssocID="{8BE847C1-68A3-42D1-95D9-57E95D6CEA17}" presName="aSpace" presStyleCnt="0"/>
      <dgm:spPr/>
    </dgm:pt>
    <dgm:pt modelId="{2100D1E4-7ACB-4CA7-BCB8-68AF94A2EC0F}" type="pres">
      <dgm:prSet presAssocID="{9E93E2D5-E191-4E83-9C19-4CF11A662DE9}" presName="aNode" presStyleLbl="fgAcc1" presStyleIdx="1" presStyleCnt="2" custScaleX="172616" custScaleY="119504">
        <dgm:presLayoutVars>
          <dgm:bulletEnabled val="1"/>
        </dgm:presLayoutVars>
      </dgm:prSet>
      <dgm:spPr/>
      <dgm:t>
        <a:bodyPr/>
        <a:lstStyle/>
        <a:p>
          <a:endParaRPr lang="es-PY"/>
        </a:p>
      </dgm:t>
    </dgm:pt>
    <dgm:pt modelId="{A5D835BD-6CEA-45D1-AC5B-EC2BAECF62C1}" type="pres">
      <dgm:prSet presAssocID="{9E93E2D5-E191-4E83-9C19-4CF11A662DE9}" presName="aSpace" presStyleCnt="0"/>
      <dgm:spPr/>
    </dgm:pt>
  </dgm:ptLst>
  <dgm:cxnLst>
    <dgm:cxn modelId="{12C6ABBF-A71D-4125-94B9-6ED9E510926C}" srcId="{11557F86-9677-41DD-978D-DA7729ED405F}" destId="{9E93E2D5-E191-4E83-9C19-4CF11A662DE9}" srcOrd="1" destOrd="0" parTransId="{C8D64725-1DB5-49C6-8641-785FFF467FEF}" sibTransId="{FCF796C7-EA5E-4F70-BD18-F454D7D20CF0}"/>
    <dgm:cxn modelId="{DCC2545F-554C-4E76-9814-FB7A8B9CF2EA}" srcId="{11557F86-9677-41DD-978D-DA7729ED405F}" destId="{8BE847C1-68A3-42D1-95D9-57E95D6CEA17}" srcOrd="0" destOrd="0" parTransId="{03713B8B-B8D3-4103-8915-3A72CEFE5C79}" sibTransId="{01153025-5010-461F-B643-7F943E1F9479}"/>
    <dgm:cxn modelId="{FA8A442E-F216-402E-9544-DF6F071B7F75}" type="presOf" srcId="{9E93E2D5-E191-4E83-9C19-4CF11A662DE9}" destId="{2100D1E4-7ACB-4CA7-BCB8-68AF94A2EC0F}" srcOrd="0" destOrd="0" presId="urn:microsoft.com/office/officeart/2005/8/layout/pyramid2"/>
    <dgm:cxn modelId="{B9550564-B98F-4302-9E0A-83A225174846}" type="presOf" srcId="{8BE847C1-68A3-42D1-95D9-57E95D6CEA17}" destId="{DE864D78-12DF-4E6D-BA53-AC88B3C1435F}" srcOrd="0" destOrd="0" presId="urn:microsoft.com/office/officeart/2005/8/layout/pyramid2"/>
    <dgm:cxn modelId="{C6C252DE-0800-4347-A6F3-00B237CCCF02}" type="presOf" srcId="{11557F86-9677-41DD-978D-DA7729ED405F}" destId="{07EF437F-E3FB-4DB6-8EC4-C89EF0B0D11B}" srcOrd="0" destOrd="0" presId="urn:microsoft.com/office/officeart/2005/8/layout/pyramid2"/>
    <dgm:cxn modelId="{0C82CB5D-4003-45CE-9803-7C9FFA17D347}" type="presParOf" srcId="{07EF437F-E3FB-4DB6-8EC4-C89EF0B0D11B}" destId="{C1872765-B61C-4994-88E1-11A9EC3C634F}" srcOrd="0" destOrd="0" presId="urn:microsoft.com/office/officeart/2005/8/layout/pyramid2"/>
    <dgm:cxn modelId="{C283D373-7E2F-4744-A23E-4B3624F0C570}" type="presParOf" srcId="{07EF437F-E3FB-4DB6-8EC4-C89EF0B0D11B}" destId="{B00CD93D-3D80-4BAE-9181-B4AFFD57C159}" srcOrd="1" destOrd="0" presId="urn:microsoft.com/office/officeart/2005/8/layout/pyramid2"/>
    <dgm:cxn modelId="{1D2154A3-D31F-407A-9344-D4DBB0527909}" type="presParOf" srcId="{B00CD93D-3D80-4BAE-9181-B4AFFD57C159}" destId="{DE864D78-12DF-4E6D-BA53-AC88B3C1435F}" srcOrd="0" destOrd="0" presId="urn:microsoft.com/office/officeart/2005/8/layout/pyramid2"/>
    <dgm:cxn modelId="{1B6E21C8-A371-4E73-BF63-3C93C6216F4F}" type="presParOf" srcId="{B00CD93D-3D80-4BAE-9181-B4AFFD57C159}" destId="{7593187D-83CD-48E8-900D-AFD13475CC75}" srcOrd="1" destOrd="0" presId="urn:microsoft.com/office/officeart/2005/8/layout/pyramid2"/>
    <dgm:cxn modelId="{0BB876D0-BDDE-4559-8571-CA8BA42DE896}" type="presParOf" srcId="{B00CD93D-3D80-4BAE-9181-B4AFFD57C159}" destId="{2100D1E4-7ACB-4CA7-BCB8-68AF94A2EC0F}" srcOrd="2" destOrd="0" presId="urn:microsoft.com/office/officeart/2005/8/layout/pyramid2"/>
    <dgm:cxn modelId="{57877D2D-60D5-4FD6-825B-C0C8E10F814A}" type="presParOf" srcId="{B00CD93D-3D80-4BAE-9181-B4AFFD57C159}" destId="{A5D835BD-6CEA-45D1-AC5B-EC2BAECF62C1}" srcOrd="3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633608F1-9E5F-4D94-9E25-A16507695714}" type="doc">
      <dgm:prSet loTypeId="urn:microsoft.com/office/officeart/2005/8/layout/vList2" loCatId="list" qsTypeId="urn:microsoft.com/office/officeart/2005/8/quickstyle/simple1#14" qsCatId="simple" csTypeId="urn:microsoft.com/office/officeart/2005/8/colors/accent1_2#14" csCatId="accent1" phldr="1"/>
      <dgm:spPr/>
      <dgm:t>
        <a:bodyPr/>
        <a:lstStyle/>
        <a:p>
          <a:endParaRPr lang="es-PY"/>
        </a:p>
      </dgm:t>
    </dgm:pt>
    <dgm:pt modelId="{A24CC71C-D6A3-41F5-9437-4D8588814FE3}">
      <dgm:prSet custT="1"/>
      <dgm:spPr/>
      <dgm:t>
        <a:bodyPr/>
        <a:lstStyle/>
        <a:p>
          <a:pPr rtl="0"/>
          <a:r>
            <a:rPr lang="es-PY" sz="2400" b="1" dirty="0" smtClean="0">
              <a:solidFill>
                <a:schemeClr val="tx1"/>
              </a:solidFill>
            </a:rPr>
            <a:t>1. Mejorar la competitividad institucional</a:t>
          </a:r>
          <a:endParaRPr lang="es-PY" sz="2400" dirty="0">
            <a:solidFill>
              <a:schemeClr val="tx1"/>
            </a:solidFill>
          </a:endParaRPr>
        </a:p>
      </dgm:t>
    </dgm:pt>
    <dgm:pt modelId="{58C6A052-2C03-47ED-B395-0D4559AFDAE6}" type="parTrans" cxnId="{D95293C3-25E2-46E9-8F92-A36E4263D93D}">
      <dgm:prSet/>
      <dgm:spPr/>
      <dgm:t>
        <a:bodyPr/>
        <a:lstStyle/>
        <a:p>
          <a:endParaRPr lang="es-PY"/>
        </a:p>
      </dgm:t>
    </dgm:pt>
    <dgm:pt modelId="{89F3CFD8-84A0-4F3C-9D2B-71D84897F689}" type="sibTrans" cxnId="{D95293C3-25E2-46E9-8F92-A36E4263D93D}">
      <dgm:prSet/>
      <dgm:spPr/>
      <dgm:t>
        <a:bodyPr/>
        <a:lstStyle/>
        <a:p>
          <a:endParaRPr lang="es-PY"/>
        </a:p>
      </dgm:t>
    </dgm:pt>
    <dgm:pt modelId="{2A021A9C-2E5B-4E00-86CF-C06EED4AFD54}">
      <dgm:prSet custT="1"/>
      <dgm:spPr>
        <a:solidFill>
          <a:schemeClr val="tx1">
            <a:lumMod val="50000"/>
            <a:lumOff val="50000"/>
          </a:schemeClr>
        </a:solidFill>
        <a:ln>
          <a:solidFill>
            <a:schemeClr val="tx1">
              <a:lumMod val="50000"/>
              <a:lumOff val="50000"/>
            </a:schemeClr>
          </a:solidFill>
        </a:ln>
      </dgm:spPr>
      <dgm:t>
        <a:bodyPr/>
        <a:lstStyle/>
        <a:p>
          <a:pPr algn="just" rtl="0"/>
          <a:r>
            <a:rPr lang="es-PY" sz="2400" dirty="0" smtClean="0"/>
            <a:t>Reduce costes de producción y fallos. Disminuye el número de quejas.</a:t>
          </a:r>
          <a:endParaRPr lang="es-PY" sz="2400" dirty="0"/>
        </a:p>
      </dgm:t>
    </dgm:pt>
    <dgm:pt modelId="{80374F9D-464B-4449-80B2-190329A040FD}" type="parTrans" cxnId="{AF7036B8-FBFD-40E7-9E1D-E540D940F8F8}">
      <dgm:prSet/>
      <dgm:spPr/>
      <dgm:t>
        <a:bodyPr/>
        <a:lstStyle/>
        <a:p>
          <a:endParaRPr lang="es-PY"/>
        </a:p>
      </dgm:t>
    </dgm:pt>
    <dgm:pt modelId="{173C3B41-D050-40AB-9867-C3BF0C00F81D}" type="sibTrans" cxnId="{AF7036B8-FBFD-40E7-9E1D-E540D940F8F8}">
      <dgm:prSet/>
      <dgm:spPr/>
      <dgm:t>
        <a:bodyPr/>
        <a:lstStyle/>
        <a:p>
          <a:endParaRPr lang="es-PY"/>
        </a:p>
      </dgm:t>
    </dgm:pt>
    <dgm:pt modelId="{85649BFE-CCB1-4C20-AD92-A98F85CD6F08}">
      <dgm:prSet custT="1"/>
      <dgm:spPr>
        <a:solidFill>
          <a:schemeClr val="tx1">
            <a:lumMod val="50000"/>
            <a:lumOff val="50000"/>
          </a:schemeClr>
        </a:solidFill>
      </dgm:spPr>
      <dgm:t>
        <a:bodyPr/>
        <a:lstStyle/>
        <a:p>
          <a:pPr algn="just" rtl="0"/>
          <a:r>
            <a:rPr lang="es-PY" sz="2400" dirty="0" smtClean="0"/>
            <a:t>Crecimiento de la institución y facilidad de obtención de recursos.</a:t>
          </a:r>
          <a:endParaRPr lang="es-PY" sz="2400" dirty="0"/>
        </a:p>
      </dgm:t>
    </dgm:pt>
    <dgm:pt modelId="{BA596EE6-7AC5-4863-9F66-DB647ECB4733}" type="parTrans" cxnId="{2F39E83C-8C00-44E8-A37C-CD128F97BA45}">
      <dgm:prSet/>
      <dgm:spPr/>
      <dgm:t>
        <a:bodyPr/>
        <a:lstStyle/>
        <a:p>
          <a:endParaRPr lang="es-PY"/>
        </a:p>
      </dgm:t>
    </dgm:pt>
    <dgm:pt modelId="{39650AE3-4393-4796-B187-0550F11EF803}" type="sibTrans" cxnId="{2F39E83C-8C00-44E8-A37C-CD128F97BA45}">
      <dgm:prSet/>
      <dgm:spPr/>
      <dgm:t>
        <a:bodyPr/>
        <a:lstStyle/>
        <a:p>
          <a:endParaRPr lang="es-PY"/>
        </a:p>
      </dgm:t>
    </dgm:pt>
    <dgm:pt modelId="{5EFC4DDB-29A5-4B40-B14E-12AE7D15CFE0}">
      <dgm:prSet custT="1"/>
      <dgm:spPr>
        <a:solidFill>
          <a:schemeClr val="tx1">
            <a:lumMod val="50000"/>
            <a:lumOff val="50000"/>
          </a:schemeClr>
        </a:solidFill>
      </dgm:spPr>
      <dgm:t>
        <a:bodyPr/>
        <a:lstStyle/>
        <a:p>
          <a:pPr algn="just" rtl="0"/>
          <a:r>
            <a:rPr lang="es-PY" sz="2400" dirty="0" smtClean="0"/>
            <a:t>Dinamización e integración del personal.</a:t>
          </a:r>
          <a:endParaRPr lang="es-PY" sz="2400" dirty="0"/>
        </a:p>
      </dgm:t>
    </dgm:pt>
    <dgm:pt modelId="{2C5EA0AF-432C-4278-8ADF-26462159E8BE}" type="parTrans" cxnId="{4FF004E5-4C9E-4451-A115-EAFDD7AE128A}">
      <dgm:prSet/>
      <dgm:spPr/>
      <dgm:t>
        <a:bodyPr/>
        <a:lstStyle/>
        <a:p>
          <a:endParaRPr lang="es-PY"/>
        </a:p>
      </dgm:t>
    </dgm:pt>
    <dgm:pt modelId="{331561ED-20AE-4602-92C5-8E9C5377834E}" type="sibTrans" cxnId="{4FF004E5-4C9E-4451-A115-EAFDD7AE128A}">
      <dgm:prSet/>
      <dgm:spPr/>
      <dgm:t>
        <a:bodyPr/>
        <a:lstStyle/>
        <a:p>
          <a:endParaRPr lang="es-PY"/>
        </a:p>
      </dgm:t>
    </dgm:pt>
    <dgm:pt modelId="{3345807E-77BA-465F-9247-57117257F756}" type="pres">
      <dgm:prSet presAssocID="{633608F1-9E5F-4D94-9E25-A1650769571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PY"/>
        </a:p>
      </dgm:t>
    </dgm:pt>
    <dgm:pt modelId="{E9FA5794-7704-45D2-A24A-710528E6E3DF}" type="pres">
      <dgm:prSet presAssocID="{A24CC71C-D6A3-41F5-9437-4D8588814FE3}" presName="parentText" presStyleLbl="node1" presStyleIdx="0" presStyleCnt="4" custLinFactNeighborX="901" custLinFactNeighborY="-8495">
        <dgm:presLayoutVars>
          <dgm:chMax val="0"/>
          <dgm:bulletEnabled val="1"/>
        </dgm:presLayoutVars>
      </dgm:prSet>
      <dgm:spPr/>
      <dgm:t>
        <a:bodyPr/>
        <a:lstStyle/>
        <a:p>
          <a:endParaRPr lang="es-PY"/>
        </a:p>
      </dgm:t>
    </dgm:pt>
    <dgm:pt modelId="{E8A947FD-E640-48E3-8405-5C9F633AE06D}" type="pres">
      <dgm:prSet presAssocID="{89F3CFD8-84A0-4F3C-9D2B-71D84897F689}" presName="spacer" presStyleCnt="0"/>
      <dgm:spPr/>
    </dgm:pt>
    <dgm:pt modelId="{15FDB374-A337-44FD-AA2B-084DDD4F97F3}" type="pres">
      <dgm:prSet presAssocID="{2A021A9C-2E5B-4E00-86CF-C06EED4AFD54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PY"/>
        </a:p>
      </dgm:t>
    </dgm:pt>
    <dgm:pt modelId="{001B371A-6F73-491D-AAAC-81772B33BDCD}" type="pres">
      <dgm:prSet presAssocID="{173C3B41-D050-40AB-9867-C3BF0C00F81D}" presName="spacer" presStyleCnt="0"/>
      <dgm:spPr/>
    </dgm:pt>
    <dgm:pt modelId="{1F514556-138D-488E-9285-A4006A1B13EC}" type="pres">
      <dgm:prSet presAssocID="{85649BFE-CCB1-4C20-AD92-A98F85CD6F08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PY"/>
        </a:p>
      </dgm:t>
    </dgm:pt>
    <dgm:pt modelId="{31A69061-BE46-490E-B9FD-0DF6A9756264}" type="pres">
      <dgm:prSet presAssocID="{39650AE3-4393-4796-B187-0550F11EF803}" presName="spacer" presStyleCnt="0"/>
      <dgm:spPr/>
    </dgm:pt>
    <dgm:pt modelId="{9949D810-60D8-4D81-8046-C0B38C708CC4}" type="pres">
      <dgm:prSet presAssocID="{5EFC4DDB-29A5-4B40-B14E-12AE7D15CFE0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PY"/>
        </a:p>
      </dgm:t>
    </dgm:pt>
  </dgm:ptLst>
  <dgm:cxnLst>
    <dgm:cxn modelId="{AAE71EA5-2D78-46E6-B13D-474F350939AA}" type="presOf" srcId="{5EFC4DDB-29A5-4B40-B14E-12AE7D15CFE0}" destId="{9949D810-60D8-4D81-8046-C0B38C708CC4}" srcOrd="0" destOrd="0" presId="urn:microsoft.com/office/officeart/2005/8/layout/vList2"/>
    <dgm:cxn modelId="{4FF004E5-4C9E-4451-A115-EAFDD7AE128A}" srcId="{633608F1-9E5F-4D94-9E25-A16507695714}" destId="{5EFC4DDB-29A5-4B40-B14E-12AE7D15CFE0}" srcOrd="3" destOrd="0" parTransId="{2C5EA0AF-432C-4278-8ADF-26462159E8BE}" sibTransId="{331561ED-20AE-4602-92C5-8E9C5377834E}"/>
    <dgm:cxn modelId="{8A97E632-A6BA-49E7-A448-C8548BE4017F}" type="presOf" srcId="{A24CC71C-D6A3-41F5-9437-4D8588814FE3}" destId="{E9FA5794-7704-45D2-A24A-710528E6E3DF}" srcOrd="0" destOrd="0" presId="urn:microsoft.com/office/officeart/2005/8/layout/vList2"/>
    <dgm:cxn modelId="{B3B91432-2BBC-41EA-A013-091AE5296D00}" type="presOf" srcId="{2A021A9C-2E5B-4E00-86CF-C06EED4AFD54}" destId="{15FDB374-A337-44FD-AA2B-084DDD4F97F3}" srcOrd="0" destOrd="0" presId="urn:microsoft.com/office/officeart/2005/8/layout/vList2"/>
    <dgm:cxn modelId="{AF7036B8-FBFD-40E7-9E1D-E540D940F8F8}" srcId="{633608F1-9E5F-4D94-9E25-A16507695714}" destId="{2A021A9C-2E5B-4E00-86CF-C06EED4AFD54}" srcOrd="1" destOrd="0" parTransId="{80374F9D-464B-4449-80B2-190329A040FD}" sibTransId="{173C3B41-D050-40AB-9867-C3BF0C00F81D}"/>
    <dgm:cxn modelId="{2F39E83C-8C00-44E8-A37C-CD128F97BA45}" srcId="{633608F1-9E5F-4D94-9E25-A16507695714}" destId="{85649BFE-CCB1-4C20-AD92-A98F85CD6F08}" srcOrd="2" destOrd="0" parTransId="{BA596EE6-7AC5-4863-9F66-DB647ECB4733}" sibTransId="{39650AE3-4393-4796-B187-0550F11EF803}"/>
    <dgm:cxn modelId="{A06FA2E7-AA91-40B6-BC37-7CC98E62643A}" type="presOf" srcId="{85649BFE-CCB1-4C20-AD92-A98F85CD6F08}" destId="{1F514556-138D-488E-9285-A4006A1B13EC}" srcOrd="0" destOrd="0" presId="urn:microsoft.com/office/officeart/2005/8/layout/vList2"/>
    <dgm:cxn modelId="{D95293C3-25E2-46E9-8F92-A36E4263D93D}" srcId="{633608F1-9E5F-4D94-9E25-A16507695714}" destId="{A24CC71C-D6A3-41F5-9437-4D8588814FE3}" srcOrd="0" destOrd="0" parTransId="{58C6A052-2C03-47ED-B395-0D4559AFDAE6}" sibTransId="{89F3CFD8-84A0-4F3C-9D2B-71D84897F689}"/>
    <dgm:cxn modelId="{1FC7942E-7AF0-419C-AB79-B11CD4CB4168}" type="presOf" srcId="{633608F1-9E5F-4D94-9E25-A16507695714}" destId="{3345807E-77BA-465F-9247-57117257F756}" srcOrd="0" destOrd="0" presId="urn:microsoft.com/office/officeart/2005/8/layout/vList2"/>
    <dgm:cxn modelId="{744AFD7E-D295-41D8-A88E-2815E4EA78B3}" type="presParOf" srcId="{3345807E-77BA-465F-9247-57117257F756}" destId="{E9FA5794-7704-45D2-A24A-710528E6E3DF}" srcOrd="0" destOrd="0" presId="urn:microsoft.com/office/officeart/2005/8/layout/vList2"/>
    <dgm:cxn modelId="{D357485B-58B6-458A-A64C-1873AA9CA5EF}" type="presParOf" srcId="{3345807E-77BA-465F-9247-57117257F756}" destId="{E8A947FD-E640-48E3-8405-5C9F633AE06D}" srcOrd="1" destOrd="0" presId="urn:microsoft.com/office/officeart/2005/8/layout/vList2"/>
    <dgm:cxn modelId="{B5A81904-E79D-4386-AB3C-C1B60634FEA2}" type="presParOf" srcId="{3345807E-77BA-465F-9247-57117257F756}" destId="{15FDB374-A337-44FD-AA2B-084DDD4F97F3}" srcOrd="2" destOrd="0" presId="urn:microsoft.com/office/officeart/2005/8/layout/vList2"/>
    <dgm:cxn modelId="{C4AA350A-CEBD-464C-AD6A-78E3E668F0F0}" type="presParOf" srcId="{3345807E-77BA-465F-9247-57117257F756}" destId="{001B371A-6F73-491D-AAAC-81772B33BDCD}" srcOrd="3" destOrd="0" presId="urn:microsoft.com/office/officeart/2005/8/layout/vList2"/>
    <dgm:cxn modelId="{1E3F6365-30D7-4EE0-9ECF-C4A5C90F2031}" type="presParOf" srcId="{3345807E-77BA-465F-9247-57117257F756}" destId="{1F514556-138D-488E-9285-A4006A1B13EC}" srcOrd="4" destOrd="0" presId="urn:microsoft.com/office/officeart/2005/8/layout/vList2"/>
    <dgm:cxn modelId="{791D5579-E59B-4751-853E-12B80D8C633D}" type="presParOf" srcId="{3345807E-77BA-465F-9247-57117257F756}" destId="{31A69061-BE46-490E-B9FD-0DF6A9756264}" srcOrd="5" destOrd="0" presId="urn:microsoft.com/office/officeart/2005/8/layout/vList2"/>
    <dgm:cxn modelId="{3D294032-1F83-4605-948D-4900B02B243D}" type="presParOf" srcId="{3345807E-77BA-465F-9247-57117257F756}" destId="{9949D810-60D8-4D81-8046-C0B38C708CC4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B4285656-B626-431C-8323-6FBEBE7E0E3E}" type="doc">
      <dgm:prSet loTypeId="urn:microsoft.com/office/officeart/2005/8/layout/vList2" loCatId="list" qsTypeId="urn:microsoft.com/office/officeart/2005/8/quickstyle/simple1#15" qsCatId="simple" csTypeId="urn:microsoft.com/office/officeart/2005/8/colors/accent1_2#15" csCatId="accent1" phldr="1"/>
      <dgm:spPr/>
      <dgm:t>
        <a:bodyPr/>
        <a:lstStyle/>
        <a:p>
          <a:endParaRPr lang="es-PY"/>
        </a:p>
      </dgm:t>
    </dgm:pt>
    <dgm:pt modelId="{251A24FB-C117-4359-9DD5-00C075249BD8}">
      <dgm:prSet custT="1"/>
      <dgm:spPr/>
      <dgm:t>
        <a:bodyPr/>
        <a:lstStyle/>
        <a:p>
          <a:pPr algn="just" rtl="0"/>
          <a:r>
            <a:rPr lang="es-PY" sz="2400" b="1" dirty="0" smtClean="0">
              <a:solidFill>
                <a:schemeClr val="tx1"/>
              </a:solidFill>
            </a:rPr>
            <a:t>2. Mejorar el desempeño de las organizaciones, aplicando los principios de la calidad:</a:t>
          </a:r>
          <a:endParaRPr lang="es-PY" sz="2400" b="1" dirty="0">
            <a:solidFill>
              <a:schemeClr val="tx1"/>
            </a:solidFill>
          </a:endParaRPr>
        </a:p>
      </dgm:t>
    </dgm:pt>
    <dgm:pt modelId="{E661C4DA-5FD2-40F8-B9AA-17F62FCAE6D4}" type="parTrans" cxnId="{51EDA302-82BA-45AD-8CC0-297070B8B538}">
      <dgm:prSet/>
      <dgm:spPr/>
      <dgm:t>
        <a:bodyPr/>
        <a:lstStyle/>
        <a:p>
          <a:endParaRPr lang="es-PY"/>
        </a:p>
      </dgm:t>
    </dgm:pt>
    <dgm:pt modelId="{E8B305B1-EA48-4A49-9FFF-4064C1555E10}" type="sibTrans" cxnId="{51EDA302-82BA-45AD-8CC0-297070B8B538}">
      <dgm:prSet/>
      <dgm:spPr/>
      <dgm:t>
        <a:bodyPr/>
        <a:lstStyle/>
        <a:p>
          <a:endParaRPr lang="es-PY"/>
        </a:p>
      </dgm:t>
    </dgm:pt>
    <dgm:pt modelId="{CD1F43FD-1361-495D-99F5-2880715C24DF}">
      <dgm:prSet custT="1"/>
      <dgm:spPr>
        <a:solidFill>
          <a:schemeClr val="tx1">
            <a:lumMod val="50000"/>
            <a:lumOff val="50000"/>
          </a:schemeClr>
        </a:solidFill>
      </dgm:spPr>
      <dgm:t>
        <a:bodyPr/>
        <a:lstStyle/>
        <a:p>
          <a:pPr rtl="0"/>
          <a:r>
            <a:rPr lang="es-PY" sz="1800" dirty="0" smtClean="0"/>
            <a:t>Principio 1: Enfoque al cliente</a:t>
          </a:r>
          <a:endParaRPr lang="es-PY" sz="1800" dirty="0"/>
        </a:p>
      </dgm:t>
    </dgm:pt>
    <dgm:pt modelId="{29AE81CE-7F10-43A8-ACE1-8608EF0D6B4C}" type="parTrans" cxnId="{7D3D1571-67BD-45DC-8D06-3A38EA599B06}">
      <dgm:prSet/>
      <dgm:spPr/>
      <dgm:t>
        <a:bodyPr/>
        <a:lstStyle/>
        <a:p>
          <a:endParaRPr lang="es-PY"/>
        </a:p>
      </dgm:t>
    </dgm:pt>
    <dgm:pt modelId="{9E8741AF-4ADD-42E2-BFC8-1F021DB85E71}" type="sibTrans" cxnId="{7D3D1571-67BD-45DC-8D06-3A38EA599B06}">
      <dgm:prSet/>
      <dgm:spPr/>
      <dgm:t>
        <a:bodyPr/>
        <a:lstStyle/>
        <a:p>
          <a:endParaRPr lang="es-PY"/>
        </a:p>
      </dgm:t>
    </dgm:pt>
    <dgm:pt modelId="{26DCAB9E-AA0E-4A1B-8892-E0A9CA4E01B5}">
      <dgm:prSet custT="1"/>
      <dgm:spPr>
        <a:solidFill>
          <a:schemeClr val="tx1">
            <a:lumMod val="50000"/>
            <a:lumOff val="50000"/>
          </a:schemeClr>
        </a:solidFill>
      </dgm:spPr>
      <dgm:t>
        <a:bodyPr/>
        <a:lstStyle/>
        <a:p>
          <a:pPr rtl="0"/>
          <a:r>
            <a:rPr lang="es-PY" sz="1800" smtClean="0"/>
            <a:t>Principio 2: Liderazgo</a:t>
          </a:r>
          <a:endParaRPr lang="es-PY" sz="1800"/>
        </a:p>
      </dgm:t>
    </dgm:pt>
    <dgm:pt modelId="{5C90C692-8F0A-48B9-9121-207552323FCE}" type="parTrans" cxnId="{7D54071D-D1FC-48E5-9799-AA8228B4C9B8}">
      <dgm:prSet/>
      <dgm:spPr/>
      <dgm:t>
        <a:bodyPr/>
        <a:lstStyle/>
        <a:p>
          <a:endParaRPr lang="es-PY"/>
        </a:p>
      </dgm:t>
    </dgm:pt>
    <dgm:pt modelId="{77B439CA-739E-4E67-83EB-8FA5C730B69E}" type="sibTrans" cxnId="{7D54071D-D1FC-48E5-9799-AA8228B4C9B8}">
      <dgm:prSet/>
      <dgm:spPr/>
      <dgm:t>
        <a:bodyPr/>
        <a:lstStyle/>
        <a:p>
          <a:endParaRPr lang="es-PY"/>
        </a:p>
      </dgm:t>
    </dgm:pt>
    <dgm:pt modelId="{C36A098F-48A7-4393-8BC7-1FE9CE7C65B8}">
      <dgm:prSet custT="1"/>
      <dgm:spPr>
        <a:solidFill>
          <a:schemeClr val="tx1">
            <a:lumMod val="50000"/>
            <a:lumOff val="50000"/>
          </a:schemeClr>
        </a:solidFill>
      </dgm:spPr>
      <dgm:t>
        <a:bodyPr/>
        <a:lstStyle/>
        <a:p>
          <a:pPr rtl="0"/>
          <a:r>
            <a:rPr lang="es-PY" sz="1800" dirty="0" smtClean="0"/>
            <a:t>Principio 3: Participación del personal</a:t>
          </a:r>
          <a:endParaRPr lang="es-PY" sz="1800" dirty="0"/>
        </a:p>
      </dgm:t>
    </dgm:pt>
    <dgm:pt modelId="{FF81CA51-9F4E-4894-832C-20355BD35312}" type="parTrans" cxnId="{663DBAA5-9A6C-4615-BDEA-D1522E924187}">
      <dgm:prSet/>
      <dgm:spPr/>
      <dgm:t>
        <a:bodyPr/>
        <a:lstStyle/>
        <a:p>
          <a:endParaRPr lang="es-PY"/>
        </a:p>
      </dgm:t>
    </dgm:pt>
    <dgm:pt modelId="{087E8F71-E0C1-4DE4-BAE2-C2B86D71FDC7}" type="sibTrans" cxnId="{663DBAA5-9A6C-4615-BDEA-D1522E924187}">
      <dgm:prSet/>
      <dgm:spPr/>
      <dgm:t>
        <a:bodyPr/>
        <a:lstStyle/>
        <a:p>
          <a:endParaRPr lang="es-PY"/>
        </a:p>
      </dgm:t>
    </dgm:pt>
    <dgm:pt modelId="{6A98F6D6-2CD7-4B53-99D4-EC9713B6F34D}">
      <dgm:prSet custT="1"/>
      <dgm:spPr>
        <a:solidFill>
          <a:schemeClr val="tx1">
            <a:lumMod val="50000"/>
            <a:lumOff val="50000"/>
          </a:schemeClr>
        </a:solidFill>
      </dgm:spPr>
      <dgm:t>
        <a:bodyPr/>
        <a:lstStyle/>
        <a:p>
          <a:pPr rtl="0"/>
          <a:r>
            <a:rPr lang="es-PY" sz="1800" dirty="0" smtClean="0"/>
            <a:t>Principio 4: Enfoque basado en procesos</a:t>
          </a:r>
          <a:endParaRPr lang="es-PY" sz="1800" dirty="0"/>
        </a:p>
      </dgm:t>
    </dgm:pt>
    <dgm:pt modelId="{10153292-C424-41B7-A298-CA3D6040DF64}" type="parTrans" cxnId="{89E04D43-C57F-4D8F-9401-966BEF728E9C}">
      <dgm:prSet/>
      <dgm:spPr/>
      <dgm:t>
        <a:bodyPr/>
        <a:lstStyle/>
        <a:p>
          <a:endParaRPr lang="es-PY"/>
        </a:p>
      </dgm:t>
    </dgm:pt>
    <dgm:pt modelId="{8B79A13C-7B44-4034-A61B-0A02CFC2A45A}" type="sibTrans" cxnId="{89E04D43-C57F-4D8F-9401-966BEF728E9C}">
      <dgm:prSet/>
      <dgm:spPr/>
      <dgm:t>
        <a:bodyPr/>
        <a:lstStyle/>
        <a:p>
          <a:endParaRPr lang="es-PY"/>
        </a:p>
      </dgm:t>
    </dgm:pt>
    <dgm:pt modelId="{F45E6FC3-0391-428D-952E-E1B3247D1069}">
      <dgm:prSet custT="1"/>
      <dgm:spPr>
        <a:solidFill>
          <a:schemeClr val="tx1">
            <a:lumMod val="50000"/>
            <a:lumOff val="50000"/>
          </a:schemeClr>
        </a:solidFill>
      </dgm:spPr>
      <dgm:t>
        <a:bodyPr/>
        <a:lstStyle/>
        <a:p>
          <a:pPr rtl="0"/>
          <a:r>
            <a:rPr lang="es-PY" sz="1800" dirty="0" smtClean="0"/>
            <a:t>Principio 5: Enfoque de sistema para la gestión</a:t>
          </a:r>
          <a:endParaRPr lang="es-PY" sz="1800" dirty="0"/>
        </a:p>
      </dgm:t>
    </dgm:pt>
    <dgm:pt modelId="{4C43B6A7-6A41-4488-B114-4BCD0A77A823}" type="parTrans" cxnId="{2D3B41C9-4179-424D-B38D-7BBF27815CCA}">
      <dgm:prSet/>
      <dgm:spPr/>
      <dgm:t>
        <a:bodyPr/>
        <a:lstStyle/>
        <a:p>
          <a:endParaRPr lang="es-PY"/>
        </a:p>
      </dgm:t>
    </dgm:pt>
    <dgm:pt modelId="{165926B2-9F65-4B6C-A1B9-A3EB831131A5}" type="sibTrans" cxnId="{2D3B41C9-4179-424D-B38D-7BBF27815CCA}">
      <dgm:prSet/>
      <dgm:spPr/>
      <dgm:t>
        <a:bodyPr/>
        <a:lstStyle/>
        <a:p>
          <a:endParaRPr lang="es-PY"/>
        </a:p>
      </dgm:t>
    </dgm:pt>
    <dgm:pt modelId="{13A3540A-5BFE-468B-B7BC-AA362EF8D320}">
      <dgm:prSet custT="1"/>
      <dgm:spPr>
        <a:solidFill>
          <a:schemeClr val="tx1">
            <a:lumMod val="50000"/>
            <a:lumOff val="50000"/>
          </a:schemeClr>
        </a:solidFill>
      </dgm:spPr>
      <dgm:t>
        <a:bodyPr/>
        <a:lstStyle/>
        <a:p>
          <a:pPr rtl="0"/>
          <a:r>
            <a:rPr lang="es-PY" sz="1800" dirty="0" smtClean="0"/>
            <a:t>Principio 6: Mejora continua</a:t>
          </a:r>
          <a:endParaRPr lang="es-PY" sz="1800" dirty="0"/>
        </a:p>
      </dgm:t>
    </dgm:pt>
    <dgm:pt modelId="{0C97AE24-8A95-43ED-8C09-3FE12C77E687}" type="parTrans" cxnId="{B40AB97D-877E-4594-A71F-1DC5C1B5CBA1}">
      <dgm:prSet/>
      <dgm:spPr/>
      <dgm:t>
        <a:bodyPr/>
        <a:lstStyle/>
        <a:p>
          <a:endParaRPr lang="es-PY"/>
        </a:p>
      </dgm:t>
    </dgm:pt>
    <dgm:pt modelId="{F1AD05C8-9E53-47AC-82D2-F5216256A7EC}" type="sibTrans" cxnId="{B40AB97D-877E-4594-A71F-1DC5C1B5CBA1}">
      <dgm:prSet/>
      <dgm:spPr/>
      <dgm:t>
        <a:bodyPr/>
        <a:lstStyle/>
        <a:p>
          <a:endParaRPr lang="es-PY"/>
        </a:p>
      </dgm:t>
    </dgm:pt>
    <dgm:pt modelId="{2BADACC1-BFFE-412C-A5E6-1B6663E998E0}">
      <dgm:prSet custT="1"/>
      <dgm:spPr>
        <a:solidFill>
          <a:schemeClr val="tx1">
            <a:lumMod val="50000"/>
            <a:lumOff val="50000"/>
          </a:schemeClr>
        </a:solidFill>
      </dgm:spPr>
      <dgm:t>
        <a:bodyPr/>
        <a:lstStyle/>
        <a:p>
          <a:pPr rtl="0"/>
          <a:r>
            <a:rPr lang="es-PY" sz="1800" dirty="0" smtClean="0"/>
            <a:t>Principio 7: Enfoque basado en hechos para la toma de decisión</a:t>
          </a:r>
          <a:endParaRPr lang="es-PY" sz="1800" dirty="0"/>
        </a:p>
      </dgm:t>
    </dgm:pt>
    <dgm:pt modelId="{9F1B4182-446D-46F4-8738-49A3FB7E5EE3}" type="parTrans" cxnId="{B88998FA-312C-402E-A080-BD5049039A8A}">
      <dgm:prSet/>
      <dgm:spPr/>
      <dgm:t>
        <a:bodyPr/>
        <a:lstStyle/>
        <a:p>
          <a:endParaRPr lang="es-PY"/>
        </a:p>
      </dgm:t>
    </dgm:pt>
    <dgm:pt modelId="{1840CD69-C398-42C6-ADBF-42C7DE088CF8}" type="sibTrans" cxnId="{B88998FA-312C-402E-A080-BD5049039A8A}">
      <dgm:prSet/>
      <dgm:spPr/>
      <dgm:t>
        <a:bodyPr/>
        <a:lstStyle/>
        <a:p>
          <a:endParaRPr lang="es-PY"/>
        </a:p>
      </dgm:t>
    </dgm:pt>
    <dgm:pt modelId="{7693ADD8-479F-4481-A3EB-B043207594A2}">
      <dgm:prSet custT="1"/>
      <dgm:spPr>
        <a:solidFill>
          <a:schemeClr val="tx1">
            <a:lumMod val="50000"/>
            <a:lumOff val="50000"/>
          </a:schemeClr>
        </a:solidFill>
      </dgm:spPr>
      <dgm:t>
        <a:bodyPr/>
        <a:lstStyle/>
        <a:p>
          <a:pPr rtl="0"/>
          <a:r>
            <a:rPr lang="es-PY" sz="1800" dirty="0" smtClean="0"/>
            <a:t>Principio 8: Relaciones mutuamente beneficiosas con el proveedor</a:t>
          </a:r>
          <a:endParaRPr lang="es-PY" sz="1800" dirty="0"/>
        </a:p>
      </dgm:t>
    </dgm:pt>
    <dgm:pt modelId="{F6F3A2A5-03C9-4066-A185-D3C1D563191D}" type="parTrans" cxnId="{0C8A0A0B-1D1D-4860-817D-80DBC64D10F6}">
      <dgm:prSet/>
      <dgm:spPr/>
      <dgm:t>
        <a:bodyPr/>
        <a:lstStyle/>
        <a:p>
          <a:endParaRPr lang="es-PY"/>
        </a:p>
      </dgm:t>
    </dgm:pt>
    <dgm:pt modelId="{140F3667-61F6-4243-84CA-74F47FAB594B}" type="sibTrans" cxnId="{0C8A0A0B-1D1D-4860-817D-80DBC64D10F6}">
      <dgm:prSet/>
      <dgm:spPr/>
      <dgm:t>
        <a:bodyPr/>
        <a:lstStyle/>
        <a:p>
          <a:endParaRPr lang="es-PY"/>
        </a:p>
      </dgm:t>
    </dgm:pt>
    <dgm:pt modelId="{408CFBE9-1524-4535-890F-8FCC300B7AF1}" type="pres">
      <dgm:prSet presAssocID="{B4285656-B626-431C-8323-6FBEBE7E0E3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PY"/>
        </a:p>
      </dgm:t>
    </dgm:pt>
    <dgm:pt modelId="{0239489E-6F01-46A6-A705-C30632929E9D}" type="pres">
      <dgm:prSet presAssocID="{251A24FB-C117-4359-9DD5-00C075249BD8}" presName="parentText" presStyleLbl="node1" presStyleIdx="0" presStyleCnt="9" custScaleY="139366">
        <dgm:presLayoutVars>
          <dgm:chMax val="0"/>
          <dgm:bulletEnabled val="1"/>
        </dgm:presLayoutVars>
      </dgm:prSet>
      <dgm:spPr/>
      <dgm:t>
        <a:bodyPr/>
        <a:lstStyle/>
        <a:p>
          <a:endParaRPr lang="es-PY"/>
        </a:p>
      </dgm:t>
    </dgm:pt>
    <dgm:pt modelId="{FF8460BE-E8D1-4A1C-B2B4-6BC26F769C6F}" type="pres">
      <dgm:prSet presAssocID="{E8B305B1-EA48-4A49-9FFF-4064C1555E10}" presName="spacer" presStyleCnt="0"/>
      <dgm:spPr/>
    </dgm:pt>
    <dgm:pt modelId="{9A353A20-B849-4CCB-8859-144565BCC88C}" type="pres">
      <dgm:prSet presAssocID="{CD1F43FD-1361-495D-99F5-2880715C24DF}" presName="parentText" presStyleLbl="node1" presStyleIdx="1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es-PY"/>
        </a:p>
      </dgm:t>
    </dgm:pt>
    <dgm:pt modelId="{A8492DC6-E32E-4CB9-BCC6-7B3C0671C212}" type="pres">
      <dgm:prSet presAssocID="{9E8741AF-4ADD-42E2-BFC8-1F021DB85E71}" presName="spacer" presStyleCnt="0"/>
      <dgm:spPr/>
    </dgm:pt>
    <dgm:pt modelId="{19A3E9CB-16D7-4E86-87F3-4F54CFB158DA}" type="pres">
      <dgm:prSet presAssocID="{26DCAB9E-AA0E-4A1B-8892-E0A9CA4E01B5}" presName="parentText" presStyleLbl="node1" presStyleIdx="2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es-PY"/>
        </a:p>
      </dgm:t>
    </dgm:pt>
    <dgm:pt modelId="{4E211E5E-E6C4-4A26-96A4-D89CFA466B4B}" type="pres">
      <dgm:prSet presAssocID="{77B439CA-739E-4E67-83EB-8FA5C730B69E}" presName="spacer" presStyleCnt="0"/>
      <dgm:spPr/>
    </dgm:pt>
    <dgm:pt modelId="{CED92D08-D208-412A-9E33-16F7E2748390}" type="pres">
      <dgm:prSet presAssocID="{C36A098F-48A7-4393-8BC7-1FE9CE7C65B8}" presName="parentText" presStyleLbl="node1" presStyleIdx="3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es-PY"/>
        </a:p>
      </dgm:t>
    </dgm:pt>
    <dgm:pt modelId="{37C0F4E4-AAE4-4D6A-9BF0-3DD6A6FF856C}" type="pres">
      <dgm:prSet presAssocID="{087E8F71-E0C1-4DE4-BAE2-C2B86D71FDC7}" presName="spacer" presStyleCnt="0"/>
      <dgm:spPr/>
    </dgm:pt>
    <dgm:pt modelId="{BD441B2B-616C-4254-922D-E31683A04009}" type="pres">
      <dgm:prSet presAssocID="{6A98F6D6-2CD7-4B53-99D4-EC9713B6F34D}" presName="parentText" presStyleLbl="node1" presStyleIdx="4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es-PY"/>
        </a:p>
      </dgm:t>
    </dgm:pt>
    <dgm:pt modelId="{AD9E51AB-3EDD-470E-B5D6-E48B3264C2CD}" type="pres">
      <dgm:prSet presAssocID="{8B79A13C-7B44-4034-A61B-0A02CFC2A45A}" presName="spacer" presStyleCnt="0"/>
      <dgm:spPr/>
    </dgm:pt>
    <dgm:pt modelId="{A1DDCC44-A904-496D-93CF-B1C2D4A17827}" type="pres">
      <dgm:prSet presAssocID="{F45E6FC3-0391-428D-952E-E1B3247D1069}" presName="parentText" presStyleLbl="node1" presStyleIdx="5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es-PY"/>
        </a:p>
      </dgm:t>
    </dgm:pt>
    <dgm:pt modelId="{2502E6A1-9CD6-47DD-928A-3A88C847A8ED}" type="pres">
      <dgm:prSet presAssocID="{165926B2-9F65-4B6C-A1B9-A3EB831131A5}" presName="spacer" presStyleCnt="0"/>
      <dgm:spPr/>
    </dgm:pt>
    <dgm:pt modelId="{219CF897-5C5B-42EA-89DD-FA500CA2551E}" type="pres">
      <dgm:prSet presAssocID="{13A3540A-5BFE-468B-B7BC-AA362EF8D320}" presName="parentText" presStyleLbl="node1" presStyleIdx="6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es-PY"/>
        </a:p>
      </dgm:t>
    </dgm:pt>
    <dgm:pt modelId="{E4B29598-BEAF-4D1C-9D17-C24699172E4D}" type="pres">
      <dgm:prSet presAssocID="{F1AD05C8-9E53-47AC-82D2-F5216256A7EC}" presName="spacer" presStyleCnt="0"/>
      <dgm:spPr/>
    </dgm:pt>
    <dgm:pt modelId="{89A7B6B1-D148-45DF-AB80-6B38782ED79D}" type="pres">
      <dgm:prSet presAssocID="{2BADACC1-BFFE-412C-A5E6-1B6663E998E0}" presName="parentText" presStyleLbl="node1" presStyleIdx="7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es-PY"/>
        </a:p>
      </dgm:t>
    </dgm:pt>
    <dgm:pt modelId="{E751E113-DBFF-4C0E-929B-8AC7C27B3FD3}" type="pres">
      <dgm:prSet presAssocID="{1840CD69-C398-42C6-ADBF-42C7DE088CF8}" presName="spacer" presStyleCnt="0"/>
      <dgm:spPr/>
    </dgm:pt>
    <dgm:pt modelId="{19B8427A-9A4D-472A-B387-5970EB8A1B57}" type="pres">
      <dgm:prSet presAssocID="{7693ADD8-479F-4481-A3EB-B043207594A2}" presName="parentText" presStyleLbl="node1" presStyleIdx="8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es-PY"/>
        </a:p>
      </dgm:t>
    </dgm:pt>
  </dgm:ptLst>
  <dgm:cxnLst>
    <dgm:cxn modelId="{1689A249-16E6-44B4-A070-97EDDDCFAA25}" type="presOf" srcId="{6A98F6D6-2CD7-4B53-99D4-EC9713B6F34D}" destId="{BD441B2B-616C-4254-922D-E31683A04009}" srcOrd="0" destOrd="0" presId="urn:microsoft.com/office/officeart/2005/8/layout/vList2"/>
    <dgm:cxn modelId="{7D54071D-D1FC-48E5-9799-AA8228B4C9B8}" srcId="{B4285656-B626-431C-8323-6FBEBE7E0E3E}" destId="{26DCAB9E-AA0E-4A1B-8892-E0A9CA4E01B5}" srcOrd="2" destOrd="0" parTransId="{5C90C692-8F0A-48B9-9121-207552323FCE}" sibTransId="{77B439CA-739E-4E67-83EB-8FA5C730B69E}"/>
    <dgm:cxn modelId="{B88998FA-312C-402E-A080-BD5049039A8A}" srcId="{B4285656-B626-431C-8323-6FBEBE7E0E3E}" destId="{2BADACC1-BFFE-412C-A5E6-1B6663E998E0}" srcOrd="7" destOrd="0" parTransId="{9F1B4182-446D-46F4-8738-49A3FB7E5EE3}" sibTransId="{1840CD69-C398-42C6-ADBF-42C7DE088CF8}"/>
    <dgm:cxn modelId="{41738857-D01B-477B-82AF-B59664CFCC00}" type="presOf" srcId="{C36A098F-48A7-4393-8BC7-1FE9CE7C65B8}" destId="{CED92D08-D208-412A-9E33-16F7E2748390}" srcOrd="0" destOrd="0" presId="urn:microsoft.com/office/officeart/2005/8/layout/vList2"/>
    <dgm:cxn modelId="{2D3B41C9-4179-424D-B38D-7BBF27815CCA}" srcId="{B4285656-B626-431C-8323-6FBEBE7E0E3E}" destId="{F45E6FC3-0391-428D-952E-E1B3247D1069}" srcOrd="5" destOrd="0" parTransId="{4C43B6A7-6A41-4488-B114-4BCD0A77A823}" sibTransId="{165926B2-9F65-4B6C-A1B9-A3EB831131A5}"/>
    <dgm:cxn modelId="{89E04D43-C57F-4D8F-9401-966BEF728E9C}" srcId="{B4285656-B626-431C-8323-6FBEBE7E0E3E}" destId="{6A98F6D6-2CD7-4B53-99D4-EC9713B6F34D}" srcOrd="4" destOrd="0" parTransId="{10153292-C424-41B7-A298-CA3D6040DF64}" sibTransId="{8B79A13C-7B44-4034-A61B-0A02CFC2A45A}"/>
    <dgm:cxn modelId="{7D3D1571-67BD-45DC-8D06-3A38EA599B06}" srcId="{B4285656-B626-431C-8323-6FBEBE7E0E3E}" destId="{CD1F43FD-1361-495D-99F5-2880715C24DF}" srcOrd="1" destOrd="0" parTransId="{29AE81CE-7F10-43A8-ACE1-8608EF0D6B4C}" sibTransId="{9E8741AF-4ADD-42E2-BFC8-1F021DB85E71}"/>
    <dgm:cxn modelId="{51EDA302-82BA-45AD-8CC0-297070B8B538}" srcId="{B4285656-B626-431C-8323-6FBEBE7E0E3E}" destId="{251A24FB-C117-4359-9DD5-00C075249BD8}" srcOrd="0" destOrd="0" parTransId="{E661C4DA-5FD2-40F8-B9AA-17F62FCAE6D4}" sibTransId="{E8B305B1-EA48-4A49-9FFF-4064C1555E10}"/>
    <dgm:cxn modelId="{1421A2C2-A8C3-4A5C-B1D0-6CDFBF27F621}" type="presOf" srcId="{F45E6FC3-0391-428D-952E-E1B3247D1069}" destId="{A1DDCC44-A904-496D-93CF-B1C2D4A17827}" srcOrd="0" destOrd="0" presId="urn:microsoft.com/office/officeart/2005/8/layout/vList2"/>
    <dgm:cxn modelId="{6972D706-8D3C-4A48-94BF-6D0408D50A11}" type="presOf" srcId="{2BADACC1-BFFE-412C-A5E6-1B6663E998E0}" destId="{89A7B6B1-D148-45DF-AB80-6B38782ED79D}" srcOrd="0" destOrd="0" presId="urn:microsoft.com/office/officeart/2005/8/layout/vList2"/>
    <dgm:cxn modelId="{C8B12B8F-82A8-49E1-9901-DC5E99A76847}" type="presOf" srcId="{B4285656-B626-431C-8323-6FBEBE7E0E3E}" destId="{408CFBE9-1524-4535-890F-8FCC300B7AF1}" srcOrd="0" destOrd="0" presId="urn:microsoft.com/office/officeart/2005/8/layout/vList2"/>
    <dgm:cxn modelId="{B0827D68-3DBC-4B27-A51E-4BBC9E6845FF}" type="presOf" srcId="{CD1F43FD-1361-495D-99F5-2880715C24DF}" destId="{9A353A20-B849-4CCB-8859-144565BCC88C}" srcOrd="0" destOrd="0" presId="urn:microsoft.com/office/officeart/2005/8/layout/vList2"/>
    <dgm:cxn modelId="{B40AB97D-877E-4594-A71F-1DC5C1B5CBA1}" srcId="{B4285656-B626-431C-8323-6FBEBE7E0E3E}" destId="{13A3540A-5BFE-468B-B7BC-AA362EF8D320}" srcOrd="6" destOrd="0" parTransId="{0C97AE24-8A95-43ED-8C09-3FE12C77E687}" sibTransId="{F1AD05C8-9E53-47AC-82D2-F5216256A7EC}"/>
    <dgm:cxn modelId="{D291EF27-5F15-498E-A349-0EF6DB525E2E}" type="presOf" srcId="{7693ADD8-479F-4481-A3EB-B043207594A2}" destId="{19B8427A-9A4D-472A-B387-5970EB8A1B57}" srcOrd="0" destOrd="0" presId="urn:microsoft.com/office/officeart/2005/8/layout/vList2"/>
    <dgm:cxn modelId="{97DE6455-8F15-4D6A-9809-56C28C600F3F}" type="presOf" srcId="{13A3540A-5BFE-468B-B7BC-AA362EF8D320}" destId="{219CF897-5C5B-42EA-89DD-FA500CA2551E}" srcOrd="0" destOrd="0" presId="urn:microsoft.com/office/officeart/2005/8/layout/vList2"/>
    <dgm:cxn modelId="{987FC9C7-3D33-4405-ADDA-B569ACA61707}" type="presOf" srcId="{251A24FB-C117-4359-9DD5-00C075249BD8}" destId="{0239489E-6F01-46A6-A705-C30632929E9D}" srcOrd="0" destOrd="0" presId="urn:microsoft.com/office/officeart/2005/8/layout/vList2"/>
    <dgm:cxn modelId="{663DBAA5-9A6C-4615-BDEA-D1522E924187}" srcId="{B4285656-B626-431C-8323-6FBEBE7E0E3E}" destId="{C36A098F-48A7-4393-8BC7-1FE9CE7C65B8}" srcOrd="3" destOrd="0" parTransId="{FF81CA51-9F4E-4894-832C-20355BD35312}" sibTransId="{087E8F71-E0C1-4DE4-BAE2-C2B86D71FDC7}"/>
    <dgm:cxn modelId="{0C8A0A0B-1D1D-4860-817D-80DBC64D10F6}" srcId="{B4285656-B626-431C-8323-6FBEBE7E0E3E}" destId="{7693ADD8-479F-4481-A3EB-B043207594A2}" srcOrd="8" destOrd="0" parTransId="{F6F3A2A5-03C9-4066-A185-D3C1D563191D}" sibTransId="{140F3667-61F6-4243-84CA-74F47FAB594B}"/>
    <dgm:cxn modelId="{07F1A5D5-48E8-46C4-9F54-15015A381F77}" type="presOf" srcId="{26DCAB9E-AA0E-4A1B-8892-E0A9CA4E01B5}" destId="{19A3E9CB-16D7-4E86-87F3-4F54CFB158DA}" srcOrd="0" destOrd="0" presId="urn:microsoft.com/office/officeart/2005/8/layout/vList2"/>
    <dgm:cxn modelId="{DC03A1F1-60F4-41C4-968C-0144A6F3949C}" type="presParOf" srcId="{408CFBE9-1524-4535-890F-8FCC300B7AF1}" destId="{0239489E-6F01-46A6-A705-C30632929E9D}" srcOrd="0" destOrd="0" presId="urn:microsoft.com/office/officeart/2005/8/layout/vList2"/>
    <dgm:cxn modelId="{8F2A2393-E5A1-4CC6-A50E-352579A27D04}" type="presParOf" srcId="{408CFBE9-1524-4535-890F-8FCC300B7AF1}" destId="{FF8460BE-E8D1-4A1C-B2B4-6BC26F769C6F}" srcOrd="1" destOrd="0" presId="urn:microsoft.com/office/officeart/2005/8/layout/vList2"/>
    <dgm:cxn modelId="{42C54137-AF1B-4664-AD27-425ACF29317D}" type="presParOf" srcId="{408CFBE9-1524-4535-890F-8FCC300B7AF1}" destId="{9A353A20-B849-4CCB-8859-144565BCC88C}" srcOrd="2" destOrd="0" presId="urn:microsoft.com/office/officeart/2005/8/layout/vList2"/>
    <dgm:cxn modelId="{25EFF550-83E2-4FA1-A814-E7DA341B5278}" type="presParOf" srcId="{408CFBE9-1524-4535-890F-8FCC300B7AF1}" destId="{A8492DC6-E32E-4CB9-BCC6-7B3C0671C212}" srcOrd="3" destOrd="0" presId="urn:microsoft.com/office/officeart/2005/8/layout/vList2"/>
    <dgm:cxn modelId="{3F85D9C4-9D98-422E-B4C0-AC7B923D474D}" type="presParOf" srcId="{408CFBE9-1524-4535-890F-8FCC300B7AF1}" destId="{19A3E9CB-16D7-4E86-87F3-4F54CFB158DA}" srcOrd="4" destOrd="0" presId="urn:microsoft.com/office/officeart/2005/8/layout/vList2"/>
    <dgm:cxn modelId="{54F7D091-48C5-4ABB-B7C5-3F35CA1DEE5C}" type="presParOf" srcId="{408CFBE9-1524-4535-890F-8FCC300B7AF1}" destId="{4E211E5E-E6C4-4A26-96A4-D89CFA466B4B}" srcOrd="5" destOrd="0" presId="urn:microsoft.com/office/officeart/2005/8/layout/vList2"/>
    <dgm:cxn modelId="{6F2075FC-43BE-45C1-BDE2-58768B638527}" type="presParOf" srcId="{408CFBE9-1524-4535-890F-8FCC300B7AF1}" destId="{CED92D08-D208-412A-9E33-16F7E2748390}" srcOrd="6" destOrd="0" presId="urn:microsoft.com/office/officeart/2005/8/layout/vList2"/>
    <dgm:cxn modelId="{FBE42D23-26F3-42E5-A519-DB1B8BA2DAFD}" type="presParOf" srcId="{408CFBE9-1524-4535-890F-8FCC300B7AF1}" destId="{37C0F4E4-AAE4-4D6A-9BF0-3DD6A6FF856C}" srcOrd="7" destOrd="0" presId="urn:microsoft.com/office/officeart/2005/8/layout/vList2"/>
    <dgm:cxn modelId="{6736D392-9748-4575-8C73-742E86A02046}" type="presParOf" srcId="{408CFBE9-1524-4535-890F-8FCC300B7AF1}" destId="{BD441B2B-616C-4254-922D-E31683A04009}" srcOrd="8" destOrd="0" presId="urn:microsoft.com/office/officeart/2005/8/layout/vList2"/>
    <dgm:cxn modelId="{931E6831-7CFD-49E8-ACBA-97887F28CE9B}" type="presParOf" srcId="{408CFBE9-1524-4535-890F-8FCC300B7AF1}" destId="{AD9E51AB-3EDD-470E-B5D6-E48B3264C2CD}" srcOrd="9" destOrd="0" presId="urn:microsoft.com/office/officeart/2005/8/layout/vList2"/>
    <dgm:cxn modelId="{628D0825-E87F-4C35-9D52-EBE6DE36624A}" type="presParOf" srcId="{408CFBE9-1524-4535-890F-8FCC300B7AF1}" destId="{A1DDCC44-A904-496D-93CF-B1C2D4A17827}" srcOrd="10" destOrd="0" presId="urn:microsoft.com/office/officeart/2005/8/layout/vList2"/>
    <dgm:cxn modelId="{CA2C9189-B415-4557-9C47-6C7D9276CDBC}" type="presParOf" srcId="{408CFBE9-1524-4535-890F-8FCC300B7AF1}" destId="{2502E6A1-9CD6-47DD-928A-3A88C847A8ED}" srcOrd="11" destOrd="0" presId="urn:microsoft.com/office/officeart/2005/8/layout/vList2"/>
    <dgm:cxn modelId="{050CFE2A-E8DC-46D9-95C4-D912B9A69459}" type="presParOf" srcId="{408CFBE9-1524-4535-890F-8FCC300B7AF1}" destId="{219CF897-5C5B-42EA-89DD-FA500CA2551E}" srcOrd="12" destOrd="0" presId="urn:microsoft.com/office/officeart/2005/8/layout/vList2"/>
    <dgm:cxn modelId="{473F6139-C14F-490A-B077-26379B52EA54}" type="presParOf" srcId="{408CFBE9-1524-4535-890F-8FCC300B7AF1}" destId="{E4B29598-BEAF-4D1C-9D17-C24699172E4D}" srcOrd="13" destOrd="0" presId="urn:microsoft.com/office/officeart/2005/8/layout/vList2"/>
    <dgm:cxn modelId="{CD1690F4-FF92-4245-AD94-865A022FE04D}" type="presParOf" srcId="{408CFBE9-1524-4535-890F-8FCC300B7AF1}" destId="{89A7B6B1-D148-45DF-AB80-6B38782ED79D}" srcOrd="14" destOrd="0" presId="urn:microsoft.com/office/officeart/2005/8/layout/vList2"/>
    <dgm:cxn modelId="{28C0AB05-0C92-42CB-8B55-4FACB68E89DF}" type="presParOf" srcId="{408CFBE9-1524-4535-890F-8FCC300B7AF1}" destId="{E751E113-DBFF-4C0E-929B-8AC7C27B3FD3}" srcOrd="15" destOrd="0" presId="urn:microsoft.com/office/officeart/2005/8/layout/vList2"/>
    <dgm:cxn modelId="{B3250343-8F93-4438-9048-0A40E828EA28}" type="presParOf" srcId="{408CFBE9-1524-4535-890F-8FCC300B7AF1}" destId="{19B8427A-9A4D-472A-B387-5970EB8A1B57}" srcOrd="1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D9FA6FDA-50B0-4F45-98E5-CAA96D17B6B7}" type="doc">
      <dgm:prSet loTypeId="urn:microsoft.com/office/officeart/2005/8/layout/hList6" loCatId="list" qsTypeId="urn:microsoft.com/office/officeart/2005/8/quickstyle/simple1#16" qsCatId="simple" csTypeId="urn:microsoft.com/office/officeart/2005/8/colors/accent1_2#16" csCatId="accent1" phldr="1"/>
      <dgm:spPr/>
      <dgm:t>
        <a:bodyPr/>
        <a:lstStyle/>
        <a:p>
          <a:endParaRPr lang="es-PY"/>
        </a:p>
      </dgm:t>
    </dgm:pt>
    <dgm:pt modelId="{A7D015C3-AEA7-48B3-9063-3F5BE8A01AA8}">
      <dgm:prSet phldrT="[Texto]" custT="1"/>
      <dgm:spPr>
        <a:solidFill>
          <a:schemeClr val="bg2"/>
        </a:solidFill>
      </dgm:spPr>
      <dgm:t>
        <a:bodyPr/>
        <a:lstStyle/>
        <a:p>
          <a:pPr algn="l" rtl="0"/>
          <a:r>
            <a:rPr lang="es-PY" sz="2000" b="1" dirty="0" smtClean="0">
              <a:solidFill>
                <a:schemeClr val="tx1"/>
              </a:solidFill>
            </a:rPr>
            <a:t>1. Artículo: </a:t>
          </a:r>
        </a:p>
        <a:p>
          <a:pPr algn="just" rtl="0"/>
          <a:r>
            <a:rPr lang="es-PY" sz="2000" dirty="0" smtClean="0">
              <a:solidFill>
                <a:schemeClr val="tx1"/>
              </a:solidFill>
            </a:rPr>
            <a:t>Las Bibliotecas universitarias de la Universidad Nacional de Asunción en el proceso de post-acreditación de la Calidad. (En coautoría con Sonia León)</a:t>
          </a:r>
          <a:endParaRPr lang="es-PY" sz="2000" dirty="0">
            <a:solidFill>
              <a:schemeClr val="tx1"/>
            </a:solidFill>
          </a:endParaRPr>
        </a:p>
      </dgm:t>
    </dgm:pt>
    <dgm:pt modelId="{E61738FD-0F81-4950-B09E-40ADEC1D5204}" type="parTrans" cxnId="{C79D332A-6388-4A92-BE53-DB6B06905A77}">
      <dgm:prSet/>
      <dgm:spPr/>
      <dgm:t>
        <a:bodyPr/>
        <a:lstStyle/>
        <a:p>
          <a:endParaRPr lang="es-PY">
            <a:solidFill>
              <a:schemeClr val="bg1"/>
            </a:solidFill>
          </a:endParaRPr>
        </a:p>
      </dgm:t>
    </dgm:pt>
    <dgm:pt modelId="{F66EC092-1659-4181-8E2E-F97BA22273D7}" type="sibTrans" cxnId="{C79D332A-6388-4A92-BE53-DB6B06905A77}">
      <dgm:prSet/>
      <dgm:spPr/>
      <dgm:t>
        <a:bodyPr/>
        <a:lstStyle/>
        <a:p>
          <a:endParaRPr lang="es-PY">
            <a:solidFill>
              <a:schemeClr val="bg1"/>
            </a:solidFill>
          </a:endParaRPr>
        </a:p>
      </dgm:t>
    </dgm:pt>
    <dgm:pt modelId="{CE975930-8661-46E7-886F-AB1DE1652AD7}">
      <dgm:prSet phldrT="[Texto]" custT="1"/>
      <dgm:spPr>
        <a:solidFill>
          <a:schemeClr val="bg2"/>
        </a:solidFill>
      </dgm:spPr>
      <dgm:t>
        <a:bodyPr/>
        <a:lstStyle/>
        <a:p>
          <a:pPr algn="l" rtl="0"/>
          <a:r>
            <a:rPr lang="es-PY" sz="1800" dirty="0" smtClean="0">
              <a:solidFill>
                <a:schemeClr val="tx1"/>
              </a:solidFill>
            </a:rPr>
            <a:t>Fecha probable de publicación: segundo semestre 2013</a:t>
          </a:r>
          <a:endParaRPr lang="es-PY" sz="1800" dirty="0">
            <a:solidFill>
              <a:schemeClr val="tx1"/>
            </a:solidFill>
          </a:endParaRPr>
        </a:p>
      </dgm:t>
    </dgm:pt>
    <dgm:pt modelId="{CFC9EAFB-D7D3-4B18-A73F-63EAE1B64E52}" type="parTrans" cxnId="{189A1551-64FD-45C6-8E59-FFBA3CE35A5A}">
      <dgm:prSet/>
      <dgm:spPr/>
      <dgm:t>
        <a:bodyPr/>
        <a:lstStyle/>
        <a:p>
          <a:endParaRPr lang="es-PY">
            <a:solidFill>
              <a:schemeClr val="bg1"/>
            </a:solidFill>
          </a:endParaRPr>
        </a:p>
      </dgm:t>
    </dgm:pt>
    <dgm:pt modelId="{1D7F30B0-4F93-4A04-BA85-F26A1EE369C6}" type="sibTrans" cxnId="{189A1551-64FD-45C6-8E59-FFBA3CE35A5A}">
      <dgm:prSet/>
      <dgm:spPr/>
      <dgm:t>
        <a:bodyPr/>
        <a:lstStyle/>
        <a:p>
          <a:endParaRPr lang="es-PY">
            <a:solidFill>
              <a:schemeClr val="bg1"/>
            </a:solidFill>
          </a:endParaRPr>
        </a:p>
      </dgm:t>
    </dgm:pt>
    <dgm:pt modelId="{BF193F70-4400-41CC-B8E8-74A8B3ED3A96}">
      <dgm:prSet phldrT="[Texto]" custT="1"/>
      <dgm:spPr>
        <a:solidFill>
          <a:schemeClr val="bg2"/>
        </a:solidFill>
      </dgm:spPr>
      <dgm:t>
        <a:bodyPr/>
        <a:lstStyle/>
        <a:p>
          <a:pPr algn="l"/>
          <a:r>
            <a:rPr lang="es-PY" sz="2000" b="1" dirty="0" smtClean="0">
              <a:solidFill>
                <a:schemeClr val="tx1"/>
              </a:solidFill>
            </a:rPr>
            <a:t>2. Tutorías (Tesis de Maestría)</a:t>
          </a:r>
          <a:endParaRPr lang="es-PY" sz="2000" dirty="0">
            <a:solidFill>
              <a:schemeClr val="tx1"/>
            </a:solidFill>
          </a:endParaRPr>
        </a:p>
      </dgm:t>
    </dgm:pt>
    <dgm:pt modelId="{5CEE3294-F852-45E9-9A70-14E418DD0313}" type="parTrans" cxnId="{C124523E-88A7-4737-AE7A-90AA99DFAAB6}">
      <dgm:prSet/>
      <dgm:spPr/>
      <dgm:t>
        <a:bodyPr/>
        <a:lstStyle/>
        <a:p>
          <a:endParaRPr lang="es-PY">
            <a:solidFill>
              <a:schemeClr val="bg1"/>
            </a:solidFill>
          </a:endParaRPr>
        </a:p>
      </dgm:t>
    </dgm:pt>
    <dgm:pt modelId="{0E1ACA1F-6CCF-43E7-A4DC-979AFC9A0A2D}" type="sibTrans" cxnId="{C124523E-88A7-4737-AE7A-90AA99DFAAB6}">
      <dgm:prSet/>
      <dgm:spPr/>
      <dgm:t>
        <a:bodyPr/>
        <a:lstStyle/>
        <a:p>
          <a:endParaRPr lang="es-PY">
            <a:solidFill>
              <a:schemeClr val="bg1"/>
            </a:solidFill>
          </a:endParaRPr>
        </a:p>
      </dgm:t>
    </dgm:pt>
    <dgm:pt modelId="{F0BE2354-B223-4CF3-A78D-4D4898439A4C}">
      <dgm:prSet custT="1"/>
      <dgm:spPr>
        <a:solidFill>
          <a:schemeClr val="bg2"/>
        </a:solidFill>
      </dgm:spPr>
      <dgm:t>
        <a:bodyPr/>
        <a:lstStyle/>
        <a:p>
          <a:pPr algn="just" rtl="0"/>
          <a:r>
            <a:rPr lang="es-PY" sz="1800" dirty="0" smtClean="0">
              <a:solidFill>
                <a:schemeClr val="tx1"/>
              </a:solidFill>
            </a:rPr>
            <a:t>Sistema de Gestión de la Calidad Total para los Archivos dependientes de la Universidad Nacional de Asunción (Hilda Velázquez)</a:t>
          </a:r>
          <a:endParaRPr lang="es-PY" sz="1800" dirty="0">
            <a:solidFill>
              <a:schemeClr val="tx1"/>
            </a:solidFill>
          </a:endParaRPr>
        </a:p>
      </dgm:t>
    </dgm:pt>
    <dgm:pt modelId="{EF2C8CDF-D96F-41D5-BCE8-535B36EC08D7}" type="parTrans" cxnId="{7DA77E61-C15C-4905-9DEA-3A042EC24B71}">
      <dgm:prSet/>
      <dgm:spPr/>
      <dgm:t>
        <a:bodyPr/>
        <a:lstStyle/>
        <a:p>
          <a:endParaRPr lang="es-PY">
            <a:solidFill>
              <a:schemeClr val="bg1"/>
            </a:solidFill>
          </a:endParaRPr>
        </a:p>
      </dgm:t>
    </dgm:pt>
    <dgm:pt modelId="{7C35A264-FD06-49D6-8A3D-C29EC92A08BD}" type="sibTrans" cxnId="{7DA77E61-C15C-4905-9DEA-3A042EC24B71}">
      <dgm:prSet/>
      <dgm:spPr/>
      <dgm:t>
        <a:bodyPr/>
        <a:lstStyle/>
        <a:p>
          <a:endParaRPr lang="es-PY">
            <a:solidFill>
              <a:schemeClr val="bg1"/>
            </a:solidFill>
          </a:endParaRPr>
        </a:p>
      </dgm:t>
    </dgm:pt>
    <dgm:pt modelId="{32658DFF-A57B-4496-9472-99D3280EA93E}">
      <dgm:prSet custT="1"/>
      <dgm:spPr>
        <a:solidFill>
          <a:schemeClr val="bg2"/>
        </a:solidFill>
      </dgm:spPr>
      <dgm:t>
        <a:bodyPr/>
        <a:lstStyle/>
        <a:p>
          <a:pPr algn="just" rtl="0"/>
          <a:r>
            <a:rPr lang="es-PY" sz="1800" dirty="0" smtClean="0">
              <a:solidFill>
                <a:schemeClr val="tx1"/>
              </a:solidFill>
            </a:rPr>
            <a:t>Propuesta de Estándares de Medición de la Calidad en Bibliotecas de Facultades con Carreras acreditadas por Evaluación Externa (Sonia León)</a:t>
          </a:r>
          <a:endParaRPr lang="es-PY" sz="1800" dirty="0">
            <a:solidFill>
              <a:schemeClr val="tx1"/>
            </a:solidFill>
          </a:endParaRPr>
        </a:p>
      </dgm:t>
    </dgm:pt>
    <dgm:pt modelId="{0A9F5790-7D5E-4FF3-99DD-EF068A6B663B}" type="parTrans" cxnId="{5816880D-E5B5-49B7-A9CE-3D759A348956}">
      <dgm:prSet/>
      <dgm:spPr/>
      <dgm:t>
        <a:bodyPr/>
        <a:lstStyle/>
        <a:p>
          <a:endParaRPr lang="es-PY">
            <a:solidFill>
              <a:schemeClr val="bg1"/>
            </a:solidFill>
          </a:endParaRPr>
        </a:p>
      </dgm:t>
    </dgm:pt>
    <dgm:pt modelId="{695675D0-49F2-45FC-8B00-308D67631A76}" type="sibTrans" cxnId="{5816880D-E5B5-49B7-A9CE-3D759A348956}">
      <dgm:prSet/>
      <dgm:spPr/>
      <dgm:t>
        <a:bodyPr/>
        <a:lstStyle/>
        <a:p>
          <a:endParaRPr lang="es-PY">
            <a:solidFill>
              <a:schemeClr val="bg1"/>
            </a:solidFill>
          </a:endParaRPr>
        </a:p>
      </dgm:t>
    </dgm:pt>
    <dgm:pt modelId="{5A63D53E-E86B-40DD-8461-C7D10DCB47C3}">
      <dgm:prSet custT="1"/>
      <dgm:spPr>
        <a:solidFill>
          <a:schemeClr val="bg2"/>
        </a:solidFill>
      </dgm:spPr>
      <dgm:t>
        <a:bodyPr/>
        <a:lstStyle/>
        <a:p>
          <a:pPr algn="just" rtl="0"/>
          <a:r>
            <a:rPr lang="es-PY" sz="1800" dirty="0" smtClean="0">
              <a:solidFill>
                <a:schemeClr val="tx1"/>
              </a:solidFill>
            </a:rPr>
            <a:t>Evaluación del Impacto de los Servicios de la </a:t>
          </a:r>
          <a:r>
            <a:rPr lang="es-PY" sz="1800" dirty="0" err="1" smtClean="0">
              <a:solidFill>
                <a:schemeClr val="tx1"/>
              </a:solidFill>
            </a:rPr>
            <a:t>Normateca</a:t>
          </a:r>
          <a:r>
            <a:rPr lang="es-PY" sz="1800" dirty="0" smtClean="0">
              <a:solidFill>
                <a:schemeClr val="tx1"/>
              </a:solidFill>
            </a:rPr>
            <a:t> del Instituto Nacional de Tecnología, Normalización y Metrología. (Guadalupe Giménez)</a:t>
          </a:r>
          <a:endParaRPr lang="es-PY" sz="1800" dirty="0">
            <a:solidFill>
              <a:schemeClr val="tx1"/>
            </a:solidFill>
          </a:endParaRPr>
        </a:p>
      </dgm:t>
    </dgm:pt>
    <dgm:pt modelId="{091E56BB-7001-4B04-B8C4-492520FDA959}" type="parTrans" cxnId="{4B7B34D8-1BD2-4D35-9C79-F715FA4001CF}">
      <dgm:prSet/>
      <dgm:spPr/>
      <dgm:t>
        <a:bodyPr/>
        <a:lstStyle/>
        <a:p>
          <a:endParaRPr lang="es-PY">
            <a:solidFill>
              <a:schemeClr val="bg1"/>
            </a:solidFill>
          </a:endParaRPr>
        </a:p>
      </dgm:t>
    </dgm:pt>
    <dgm:pt modelId="{8AB8A264-A7AF-4173-9766-CBD3BE8854F5}" type="sibTrans" cxnId="{4B7B34D8-1BD2-4D35-9C79-F715FA4001CF}">
      <dgm:prSet/>
      <dgm:spPr/>
      <dgm:t>
        <a:bodyPr/>
        <a:lstStyle/>
        <a:p>
          <a:endParaRPr lang="es-PY">
            <a:solidFill>
              <a:schemeClr val="bg1"/>
            </a:solidFill>
          </a:endParaRPr>
        </a:p>
      </dgm:t>
    </dgm:pt>
    <dgm:pt modelId="{21D60F09-813D-4981-BC9A-373A2FE1CB67}" type="pres">
      <dgm:prSet presAssocID="{D9FA6FDA-50B0-4F45-98E5-CAA96D17B6B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AB9D6BAA-42EB-4AD4-A679-F3587CAD807E}" type="pres">
      <dgm:prSet presAssocID="{A7D015C3-AEA7-48B3-9063-3F5BE8A01AA8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PY"/>
        </a:p>
      </dgm:t>
    </dgm:pt>
    <dgm:pt modelId="{4CFC4A33-19BE-480A-90BF-62B9DF4B80F3}" type="pres">
      <dgm:prSet presAssocID="{F66EC092-1659-4181-8E2E-F97BA22273D7}" presName="sibTrans" presStyleCnt="0"/>
      <dgm:spPr/>
    </dgm:pt>
    <dgm:pt modelId="{BF5CD6F0-141F-45D5-859F-D232F43B8DB5}" type="pres">
      <dgm:prSet presAssocID="{BF193F70-4400-41CC-B8E8-74A8B3ED3A96}" presName="node" presStyleLbl="node1" presStyleIdx="1" presStyleCnt="2" custScaleX="105112" custLinFactNeighborX="10335" custLinFactNeighborY="-5346">
        <dgm:presLayoutVars>
          <dgm:bulletEnabled val="1"/>
        </dgm:presLayoutVars>
      </dgm:prSet>
      <dgm:spPr/>
      <dgm:t>
        <a:bodyPr/>
        <a:lstStyle/>
        <a:p>
          <a:endParaRPr lang="es-PY"/>
        </a:p>
      </dgm:t>
    </dgm:pt>
  </dgm:ptLst>
  <dgm:cxnLst>
    <dgm:cxn modelId="{C124523E-88A7-4737-AE7A-90AA99DFAAB6}" srcId="{D9FA6FDA-50B0-4F45-98E5-CAA96D17B6B7}" destId="{BF193F70-4400-41CC-B8E8-74A8B3ED3A96}" srcOrd="1" destOrd="0" parTransId="{5CEE3294-F852-45E9-9A70-14E418DD0313}" sibTransId="{0E1ACA1F-6CCF-43E7-A4DC-979AFC9A0A2D}"/>
    <dgm:cxn modelId="{0C5429F8-E168-4A89-BF22-8F57FBA2600B}" type="presOf" srcId="{F0BE2354-B223-4CF3-A78D-4D4898439A4C}" destId="{BF5CD6F0-141F-45D5-859F-D232F43B8DB5}" srcOrd="0" destOrd="1" presId="urn:microsoft.com/office/officeart/2005/8/layout/hList6"/>
    <dgm:cxn modelId="{41A6AD1F-8BD7-4812-8DE2-054A8886718A}" type="presOf" srcId="{D9FA6FDA-50B0-4F45-98E5-CAA96D17B6B7}" destId="{21D60F09-813D-4981-BC9A-373A2FE1CB67}" srcOrd="0" destOrd="0" presId="urn:microsoft.com/office/officeart/2005/8/layout/hList6"/>
    <dgm:cxn modelId="{5816880D-E5B5-49B7-A9CE-3D759A348956}" srcId="{BF193F70-4400-41CC-B8E8-74A8B3ED3A96}" destId="{32658DFF-A57B-4496-9472-99D3280EA93E}" srcOrd="1" destOrd="0" parTransId="{0A9F5790-7D5E-4FF3-99DD-EF068A6B663B}" sibTransId="{695675D0-49F2-45FC-8B00-308D67631A76}"/>
    <dgm:cxn modelId="{006FDA7C-EF99-46D1-A2D9-04E30D109CAF}" type="presOf" srcId="{32658DFF-A57B-4496-9472-99D3280EA93E}" destId="{BF5CD6F0-141F-45D5-859F-D232F43B8DB5}" srcOrd="0" destOrd="2" presId="urn:microsoft.com/office/officeart/2005/8/layout/hList6"/>
    <dgm:cxn modelId="{AACA40A9-13F8-41DD-9E64-361A10197E1E}" type="presOf" srcId="{5A63D53E-E86B-40DD-8461-C7D10DCB47C3}" destId="{BF5CD6F0-141F-45D5-859F-D232F43B8DB5}" srcOrd="0" destOrd="3" presId="urn:microsoft.com/office/officeart/2005/8/layout/hList6"/>
    <dgm:cxn modelId="{D917A152-B21D-47D4-AC30-F35FB5700CD3}" type="presOf" srcId="{CE975930-8661-46E7-886F-AB1DE1652AD7}" destId="{AB9D6BAA-42EB-4AD4-A679-F3587CAD807E}" srcOrd="0" destOrd="1" presId="urn:microsoft.com/office/officeart/2005/8/layout/hList6"/>
    <dgm:cxn modelId="{4B7B34D8-1BD2-4D35-9C79-F715FA4001CF}" srcId="{BF193F70-4400-41CC-B8E8-74A8B3ED3A96}" destId="{5A63D53E-E86B-40DD-8461-C7D10DCB47C3}" srcOrd="2" destOrd="0" parTransId="{091E56BB-7001-4B04-B8C4-492520FDA959}" sibTransId="{8AB8A264-A7AF-4173-9766-CBD3BE8854F5}"/>
    <dgm:cxn modelId="{86C9D387-C7FC-4581-8C55-627F8E53525E}" type="presOf" srcId="{BF193F70-4400-41CC-B8E8-74A8B3ED3A96}" destId="{BF5CD6F0-141F-45D5-859F-D232F43B8DB5}" srcOrd="0" destOrd="0" presId="urn:microsoft.com/office/officeart/2005/8/layout/hList6"/>
    <dgm:cxn modelId="{C79D332A-6388-4A92-BE53-DB6B06905A77}" srcId="{D9FA6FDA-50B0-4F45-98E5-CAA96D17B6B7}" destId="{A7D015C3-AEA7-48B3-9063-3F5BE8A01AA8}" srcOrd="0" destOrd="0" parTransId="{E61738FD-0F81-4950-B09E-40ADEC1D5204}" sibTransId="{F66EC092-1659-4181-8E2E-F97BA22273D7}"/>
    <dgm:cxn modelId="{189A1551-64FD-45C6-8E59-FFBA3CE35A5A}" srcId="{A7D015C3-AEA7-48B3-9063-3F5BE8A01AA8}" destId="{CE975930-8661-46E7-886F-AB1DE1652AD7}" srcOrd="0" destOrd="0" parTransId="{CFC9EAFB-D7D3-4B18-A73F-63EAE1B64E52}" sibTransId="{1D7F30B0-4F93-4A04-BA85-F26A1EE369C6}"/>
    <dgm:cxn modelId="{7DA77E61-C15C-4905-9DEA-3A042EC24B71}" srcId="{BF193F70-4400-41CC-B8E8-74A8B3ED3A96}" destId="{F0BE2354-B223-4CF3-A78D-4D4898439A4C}" srcOrd="0" destOrd="0" parTransId="{EF2C8CDF-D96F-41D5-BCE8-535B36EC08D7}" sibTransId="{7C35A264-FD06-49D6-8A3D-C29EC92A08BD}"/>
    <dgm:cxn modelId="{F8FA756C-BB36-4199-86BF-BDFF8CD0B7E4}" type="presOf" srcId="{A7D015C3-AEA7-48B3-9063-3F5BE8A01AA8}" destId="{AB9D6BAA-42EB-4AD4-A679-F3587CAD807E}" srcOrd="0" destOrd="0" presId="urn:microsoft.com/office/officeart/2005/8/layout/hList6"/>
    <dgm:cxn modelId="{A62EF43F-7BD5-4108-923D-B9A1CF50799D}" type="presParOf" srcId="{21D60F09-813D-4981-BC9A-373A2FE1CB67}" destId="{AB9D6BAA-42EB-4AD4-A679-F3587CAD807E}" srcOrd="0" destOrd="0" presId="urn:microsoft.com/office/officeart/2005/8/layout/hList6"/>
    <dgm:cxn modelId="{5C7C0F86-65BE-4C59-945F-6A31B5FC9405}" type="presParOf" srcId="{21D60F09-813D-4981-BC9A-373A2FE1CB67}" destId="{4CFC4A33-19BE-480A-90BF-62B9DF4B80F3}" srcOrd="1" destOrd="0" presId="urn:microsoft.com/office/officeart/2005/8/layout/hList6"/>
    <dgm:cxn modelId="{0DE6E6BB-8605-4270-8352-922BE9E4A4F8}" type="presParOf" srcId="{21D60F09-813D-4981-BC9A-373A2FE1CB67}" destId="{BF5CD6F0-141F-45D5-859F-D232F43B8DB5}" srcOrd="2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6440FEA6-A477-4D36-B0CA-8A89FE9EE33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PY"/>
        </a:p>
      </dgm:t>
    </dgm:pt>
    <dgm:pt modelId="{B23DBEBC-8F41-444A-AB04-47E8F1F83682}">
      <dgm:prSet custT="1"/>
      <dgm:spPr>
        <a:gradFill flip="none" rotWithShape="0">
          <a:gsLst>
            <a:gs pos="0">
              <a:schemeClr val="bg1">
                <a:lumMod val="65000"/>
                <a:shade val="30000"/>
                <a:satMod val="115000"/>
              </a:schemeClr>
            </a:gs>
            <a:gs pos="50000">
              <a:schemeClr val="bg1">
                <a:lumMod val="65000"/>
                <a:shade val="67500"/>
                <a:satMod val="115000"/>
              </a:schemeClr>
            </a:gs>
            <a:gs pos="100000">
              <a:schemeClr val="bg1">
                <a:lumMod val="65000"/>
                <a:shade val="100000"/>
                <a:satMod val="115000"/>
              </a:schemeClr>
            </a:gs>
          </a:gsLst>
          <a:lin ang="2700000" scaled="1"/>
          <a:tileRect/>
        </a:gradFill>
      </dgm:spPr>
      <dgm:t>
        <a:bodyPr/>
        <a:lstStyle/>
        <a:p>
          <a:pPr algn="r" rtl="0"/>
          <a:r>
            <a:rPr lang="es-PY" sz="3200" b="1" dirty="0" smtClean="0">
              <a:solidFill>
                <a:schemeClr val="bg1"/>
              </a:solidFill>
              <a:latin typeface="+mj-lt"/>
            </a:rPr>
            <a:t>LAS INVESTIGACIONES PODRÁN SER:</a:t>
          </a:r>
          <a:endParaRPr lang="es-PY" sz="3200" dirty="0">
            <a:solidFill>
              <a:schemeClr val="bg1"/>
            </a:solidFill>
            <a:latin typeface="+mj-lt"/>
          </a:endParaRPr>
        </a:p>
      </dgm:t>
    </dgm:pt>
    <dgm:pt modelId="{19C85E13-2D5F-42FA-AA60-55FB224ADCB2}" type="parTrans" cxnId="{A11A77A3-3033-4A0C-BB1B-F23ACF1350CF}">
      <dgm:prSet/>
      <dgm:spPr/>
      <dgm:t>
        <a:bodyPr/>
        <a:lstStyle/>
        <a:p>
          <a:endParaRPr lang="es-PY"/>
        </a:p>
      </dgm:t>
    </dgm:pt>
    <dgm:pt modelId="{BE58E3FD-6824-4EBE-B5B7-AEA69A8010FC}" type="sibTrans" cxnId="{A11A77A3-3033-4A0C-BB1B-F23ACF1350CF}">
      <dgm:prSet/>
      <dgm:spPr/>
      <dgm:t>
        <a:bodyPr/>
        <a:lstStyle/>
        <a:p>
          <a:endParaRPr lang="es-PY"/>
        </a:p>
      </dgm:t>
    </dgm:pt>
    <dgm:pt modelId="{6E8CF01A-FD54-4DA5-B293-7F2CF507E82D}" type="pres">
      <dgm:prSet presAssocID="{6440FEA6-A477-4D36-B0CA-8A89FE9EE33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PY"/>
        </a:p>
      </dgm:t>
    </dgm:pt>
    <dgm:pt modelId="{E212335E-0004-4036-AF8D-8C54B09FD575}" type="pres">
      <dgm:prSet presAssocID="{B23DBEBC-8F41-444A-AB04-47E8F1F83682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s-PY"/>
        </a:p>
      </dgm:t>
    </dgm:pt>
  </dgm:ptLst>
  <dgm:cxnLst>
    <dgm:cxn modelId="{9470FFD5-C49A-4C02-A9FC-6C84DE9B4A40}" type="presOf" srcId="{6440FEA6-A477-4D36-B0CA-8A89FE9EE339}" destId="{6E8CF01A-FD54-4DA5-B293-7F2CF507E82D}" srcOrd="0" destOrd="0" presId="urn:microsoft.com/office/officeart/2005/8/layout/vList2"/>
    <dgm:cxn modelId="{26BF212E-C22E-4900-9F48-A354A3856716}" type="presOf" srcId="{B23DBEBC-8F41-444A-AB04-47E8F1F83682}" destId="{E212335E-0004-4036-AF8D-8C54B09FD575}" srcOrd="0" destOrd="0" presId="urn:microsoft.com/office/officeart/2005/8/layout/vList2"/>
    <dgm:cxn modelId="{A11A77A3-3033-4A0C-BB1B-F23ACF1350CF}" srcId="{6440FEA6-A477-4D36-B0CA-8A89FE9EE339}" destId="{B23DBEBC-8F41-444A-AB04-47E8F1F83682}" srcOrd="0" destOrd="0" parTransId="{19C85E13-2D5F-42FA-AA60-55FB224ADCB2}" sibTransId="{BE58E3FD-6824-4EBE-B5B7-AEA69A8010FC}"/>
    <dgm:cxn modelId="{A91E0A21-62A1-46C9-A388-FBE02101540E}" type="presParOf" srcId="{6E8CF01A-FD54-4DA5-B293-7F2CF507E82D}" destId="{E212335E-0004-4036-AF8D-8C54B09FD575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0A71C22A-19D3-4050-8C65-A3CE3BD64311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PY"/>
        </a:p>
      </dgm:t>
    </dgm:pt>
    <dgm:pt modelId="{439A1182-F690-4B1A-BBB5-4A4B7D8DDFA6}">
      <dgm:prSet custT="1"/>
      <dgm:spPr/>
      <dgm:t>
        <a:bodyPr/>
        <a:lstStyle/>
        <a:p>
          <a:pPr rtl="0"/>
          <a:r>
            <a:rPr lang="es-PY" sz="2800" b="1" dirty="0" smtClean="0">
              <a:solidFill>
                <a:schemeClr val="accent6">
                  <a:lumMod val="75000"/>
                </a:schemeClr>
              </a:solidFill>
            </a:rPr>
            <a:t>Paradigma</a:t>
          </a:r>
          <a:r>
            <a:rPr lang="es-PY" sz="2800" b="1" dirty="0" smtClean="0"/>
            <a:t>:</a:t>
          </a:r>
          <a:endParaRPr lang="es-PY" sz="2800" dirty="0"/>
        </a:p>
      </dgm:t>
    </dgm:pt>
    <dgm:pt modelId="{E4CEAF70-1140-41FF-9449-899E6DF6792D}" type="parTrans" cxnId="{DAB758A9-51BA-4E41-9397-7F358ECE17C1}">
      <dgm:prSet/>
      <dgm:spPr/>
      <dgm:t>
        <a:bodyPr/>
        <a:lstStyle/>
        <a:p>
          <a:endParaRPr lang="es-PY"/>
        </a:p>
      </dgm:t>
    </dgm:pt>
    <dgm:pt modelId="{9CAC5CBE-FD91-43CD-8AD3-AA43C3F42D66}" type="sibTrans" cxnId="{DAB758A9-51BA-4E41-9397-7F358ECE17C1}">
      <dgm:prSet/>
      <dgm:spPr/>
      <dgm:t>
        <a:bodyPr/>
        <a:lstStyle/>
        <a:p>
          <a:endParaRPr lang="es-PY"/>
        </a:p>
      </dgm:t>
    </dgm:pt>
    <dgm:pt modelId="{784DC91A-2341-4A77-8793-389B758A3DF5}">
      <dgm:prSet custT="1"/>
      <dgm:spPr/>
      <dgm:t>
        <a:bodyPr/>
        <a:lstStyle/>
        <a:p>
          <a:pPr rtl="0"/>
          <a:r>
            <a:rPr lang="es-PY" sz="2400" dirty="0" smtClean="0"/>
            <a:t>Cualitativa</a:t>
          </a:r>
          <a:endParaRPr lang="es-PY" sz="2400" dirty="0"/>
        </a:p>
      </dgm:t>
    </dgm:pt>
    <dgm:pt modelId="{251E7703-F441-4B79-8070-27AECC0D87E6}" type="parTrans" cxnId="{11B0A86E-42FB-4E6F-B861-CF3358CE0DD0}">
      <dgm:prSet/>
      <dgm:spPr/>
      <dgm:t>
        <a:bodyPr/>
        <a:lstStyle/>
        <a:p>
          <a:endParaRPr lang="es-PY"/>
        </a:p>
      </dgm:t>
    </dgm:pt>
    <dgm:pt modelId="{324A5782-AD13-4932-87E5-7AA7198E4E2B}" type="sibTrans" cxnId="{11B0A86E-42FB-4E6F-B861-CF3358CE0DD0}">
      <dgm:prSet/>
      <dgm:spPr/>
      <dgm:t>
        <a:bodyPr/>
        <a:lstStyle/>
        <a:p>
          <a:endParaRPr lang="es-PY"/>
        </a:p>
      </dgm:t>
    </dgm:pt>
    <dgm:pt modelId="{F8DAFB47-9D82-44AC-AD1A-82349FBE194E}">
      <dgm:prSet custT="1"/>
      <dgm:spPr/>
      <dgm:t>
        <a:bodyPr/>
        <a:lstStyle/>
        <a:p>
          <a:pPr rtl="0"/>
          <a:r>
            <a:rPr lang="es-PY" sz="2400" dirty="0" smtClean="0"/>
            <a:t>Cuantitativa</a:t>
          </a:r>
          <a:endParaRPr lang="es-PY" sz="2400" dirty="0"/>
        </a:p>
      </dgm:t>
    </dgm:pt>
    <dgm:pt modelId="{54FEF4DF-8DB1-4F5F-AF00-E3DEF81099DE}" type="parTrans" cxnId="{D26A4EB0-2948-4607-A5C7-C03DBAFC055B}">
      <dgm:prSet/>
      <dgm:spPr/>
      <dgm:t>
        <a:bodyPr/>
        <a:lstStyle/>
        <a:p>
          <a:endParaRPr lang="es-PY"/>
        </a:p>
      </dgm:t>
    </dgm:pt>
    <dgm:pt modelId="{FF6634C2-5632-438F-8B7A-F5424D89A696}" type="sibTrans" cxnId="{D26A4EB0-2948-4607-A5C7-C03DBAFC055B}">
      <dgm:prSet/>
      <dgm:spPr/>
      <dgm:t>
        <a:bodyPr/>
        <a:lstStyle/>
        <a:p>
          <a:endParaRPr lang="es-PY"/>
        </a:p>
      </dgm:t>
    </dgm:pt>
    <dgm:pt modelId="{E0F91AF2-748A-4D2D-A931-E799DF485BE9}">
      <dgm:prSet custT="1"/>
      <dgm:spPr/>
      <dgm:t>
        <a:bodyPr/>
        <a:lstStyle/>
        <a:p>
          <a:pPr rtl="0"/>
          <a:r>
            <a:rPr lang="es-PY" sz="2400" dirty="0" smtClean="0"/>
            <a:t>Socio-crítica</a:t>
          </a:r>
          <a:endParaRPr lang="es-PY" sz="2400" dirty="0"/>
        </a:p>
      </dgm:t>
    </dgm:pt>
    <dgm:pt modelId="{495FE0A4-5288-4AF2-92E7-4BB5AB513FBF}" type="parTrans" cxnId="{ACB1448F-B520-49CF-84D0-030540CCE4FC}">
      <dgm:prSet/>
      <dgm:spPr/>
      <dgm:t>
        <a:bodyPr/>
        <a:lstStyle/>
        <a:p>
          <a:endParaRPr lang="es-PY"/>
        </a:p>
      </dgm:t>
    </dgm:pt>
    <dgm:pt modelId="{CE9D0F7E-4EA0-4403-8BC4-11D349999E62}" type="sibTrans" cxnId="{ACB1448F-B520-49CF-84D0-030540CCE4FC}">
      <dgm:prSet/>
      <dgm:spPr/>
      <dgm:t>
        <a:bodyPr/>
        <a:lstStyle/>
        <a:p>
          <a:endParaRPr lang="es-PY"/>
        </a:p>
      </dgm:t>
    </dgm:pt>
    <dgm:pt modelId="{F795F389-9BCF-4DF7-9FEC-7B7EE015CC10}">
      <dgm:prSet custT="1"/>
      <dgm:spPr/>
      <dgm:t>
        <a:bodyPr/>
        <a:lstStyle/>
        <a:p>
          <a:pPr rtl="0"/>
          <a:endParaRPr lang="es-PY" sz="2400" dirty="0"/>
        </a:p>
      </dgm:t>
    </dgm:pt>
    <dgm:pt modelId="{2484206D-007C-48F3-A6F0-707C5B76E317}" type="parTrans" cxnId="{BFA1868E-2C25-416B-9B30-E7A2296C7BAD}">
      <dgm:prSet/>
      <dgm:spPr/>
      <dgm:t>
        <a:bodyPr/>
        <a:lstStyle/>
        <a:p>
          <a:endParaRPr lang="es-PY"/>
        </a:p>
      </dgm:t>
    </dgm:pt>
    <dgm:pt modelId="{A99563E7-E327-4861-8C3A-AE4B4412125D}" type="sibTrans" cxnId="{BFA1868E-2C25-416B-9B30-E7A2296C7BAD}">
      <dgm:prSet/>
      <dgm:spPr/>
      <dgm:t>
        <a:bodyPr/>
        <a:lstStyle/>
        <a:p>
          <a:endParaRPr lang="es-PY"/>
        </a:p>
      </dgm:t>
    </dgm:pt>
    <dgm:pt modelId="{A9A8D637-19EA-407B-859C-5E8778AAB1B8}" type="pres">
      <dgm:prSet presAssocID="{0A71C22A-19D3-4050-8C65-A3CE3BD64311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s-PY"/>
        </a:p>
      </dgm:t>
    </dgm:pt>
    <dgm:pt modelId="{F4D10DC6-9DD5-4325-B5B2-88A5EB466491}" type="pres">
      <dgm:prSet presAssocID="{439A1182-F690-4B1A-BBB5-4A4B7D8DDFA6}" presName="circle1" presStyleLbl="node1" presStyleIdx="0" presStyleCnt="5"/>
      <dgm:spPr/>
    </dgm:pt>
    <dgm:pt modelId="{D8F13678-B3C7-4312-A38B-2F77656AE066}" type="pres">
      <dgm:prSet presAssocID="{439A1182-F690-4B1A-BBB5-4A4B7D8DDFA6}" presName="space" presStyleCnt="0"/>
      <dgm:spPr/>
    </dgm:pt>
    <dgm:pt modelId="{1A4F576B-4D39-4C28-8479-15443569588D}" type="pres">
      <dgm:prSet presAssocID="{439A1182-F690-4B1A-BBB5-4A4B7D8DDFA6}" presName="rect1" presStyleLbl="alignAcc1" presStyleIdx="0" presStyleCnt="5" custScaleY="148228"/>
      <dgm:spPr/>
      <dgm:t>
        <a:bodyPr/>
        <a:lstStyle/>
        <a:p>
          <a:endParaRPr lang="es-PY"/>
        </a:p>
      </dgm:t>
    </dgm:pt>
    <dgm:pt modelId="{67B56D35-9D1A-4297-8967-35246331484E}" type="pres">
      <dgm:prSet presAssocID="{784DC91A-2341-4A77-8793-389B758A3DF5}" presName="vertSpace2" presStyleLbl="node1" presStyleIdx="0" presStyleCnt="5"/>
      <dgm:spPr/>
    </dgm:pt>
    <dgm:pt modelId="{F3588A51-303B-47F5-BFF9-635FB78F5132}" type="pres">
      <dgm:prSet presAssocID="{784DC91A-2341-4A77-8793-389B758A3DF5}" presName="circle2" presStyleLbl="node1" presStyleIdx="1" presStyleCnt="5"/>
      <dgm:spPr/>
    </dgm:pt>
    <dgm:pt modelId="{EE116889-C42B-487B-9DDF-A89432A04CE6}" type="pres">
      <dgm:prSet presAssocID="{784DC91A-2341-4A77-8793-389B758A3DF5}" presName="rect2" presStyleLbl="alignAcc1" presStyleIdx="1" presStyleCnt="5"/>
      <dgm:spPr/>
      <dgm:t>
        <a:bodyPr/>
        <a:lstStyle/>
        <a:p>
          <a:endParaRPr lang="es-PY"/>
        </a:p>
      </dgm:t>
    </dgm:pt>
    <dgm:pt modelId="{6D61026C-E482-4420-AB57-AA31B8555DBF}" type="pres">
      <dgm:prSet presAssocID="{F8DAFB47-9D82-44AC-AD1A-82349FBE194E}" presName="vertSpace3" presStyleLbl="node1" presStyleIdx="1" presStyleCnt="5"/>
      <dgm:spPr/>
    </dgm:pt>
    <dgm:pt modelId="{FE68F39C-A5AA-4305-8888-DA44AA5327A9}" type="pres">
      <dgm:prSet presAssocID="{F8DAFB47-9D82-44AC-AD1A-82349FBE194E}" presName="circle3" presStyleLbl="node1" presStyleIdx="2" presStyleCnt="5"/>
      <dgm:spPr/>
    </dgm:pt>
    <dgm:pt modelId="{D154BD4E-14E0-4A2B-9554-87409682F4A9}" type="pres">
      <dgm:prSet presAssocID="{F8DAFB47-9D82-44AC-AD1A-82349FBE194E}" presName="rect3" presStyleLbl="alignAcc1" presStyleIdx="2" presStyleCnt="5" custLinFactNeighborX="2546" custLinFactNeighborY="-575"/>
      <dgm:spPr/>
      <dgm:t>
        <a:bodyPr/>
        <a:lstStyle/>
        <a:p>
          <a:endParaRPr lang="es-PY"/>
        </a:p>
      </dgm:t>
    </dgm:pt>
    <dgm:pt modelId="{DEB8C5FA-2E40-4549-8DDD-84822177A247}" type="pres">
      <dgm:prSet presAssocID="{E0F91AF2-748A-4D2D-A931-E799DF485BE9}" presName="vertSpace4" presStyleLbl="node1" presStyleIdx="2" presStyleCnt="5"/>
      <dgm:spPr/>
    </dgm:pt>
    <dgm:pt modelId="{3A3643BC-E2DD-4AB3-899C-EC61AAB3EAC8}" type="pres">
      <dgm:prSet presAssocID="{E0F91AF2-748A-4D2D-A931-E799DF485BE9}" presName="circle4" presStyleLbl="node1" presStyleIdx="3" presStyleCnt="5"/>
      <dgm:spPr/>
    </dgm:pt>
    <dgm:pt modelId="{FE28DF20-6D4B-4AC8-9D48-2CF238E11C4C}" type="pres">
      <dgm:prSet presAssocID="{E0F91AF2-748A-4D2D-A931-E799DF485BE9}" presName="rect4" presStyleLbl="alignAcc1" presStyleIdx="3" presStyleCnt="5"/>
      <dgm:spPr/>
      <dgm:t>
        <a:bodyPr/>
        <a:lstStyle/>
        <a:p>
          <a:endParaRPr lang="es-PY"/>
        </a:p>
      </dgm:t>
    </dgm:pt>
    <dgm:pt modelId="{DA2F6D0E-A4D1-4099-8CE3-E6AFB7BD39EE}" type="pres">
      <dgm:prSet presAssocID="{F795F389-9BCF-4DF7-9FEC-7B7EE015CC10}" presName="vertSpace5" presStyleLbl="node1" presStyleIdx="3" presStyleCnt="5"/>
      <dgm:spPr/>
    </dgm:pt>
    <dgm:pt modelId="{360D8802-9505-4796-A19A-9C4E6AB70293}" type="pres">
      <dgm:prSet presAssocID="{F795F389-9BCF-4DF7-9FEC-7B7EE015CC10}" presName="circle5" presStyleLbl="node1" presStyleIdx="4" presStyleCnt="5"/>
      <dgm:spPr/>
    </dgm:pt>
    <dgm:pt modelId="{CB4F3ADA-ECC7-430C-AE82-4E1B4626197F}" type="pres">
      <dgm:prSet presAssocID="{F795F389-9BCF-4DF7-9FEC-7B7EE015CC10}" presName="rect5" presStyleLbl="alignAcc1" presStyleIdx="4" presStyleCnt="5"/>
      <dgm:spPr/>
      <dgm:t>
        <a:bodyPr/>
        <a:lstStyle/>
        <a:p>
          <a:endParaRPr lang="es-PY"/>
        </a:p>
      </dgm:t>
    </dgm:pt>
    <dgm:pt modelId="{9EA07B3B-08C1-449F-BF71-432B2F059BD9}" type="pres">
      <dgm:prSet presAssocID="{439A1182-F690-4B1A-BBB5-4A4B7D8DDFA6}" presName="rect1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s-PY"/>
        </a:p>
      </dgm:t>
    </dgm:pt>
    <dgm:pt modelId="{F633B4E3-47D7-4F06-9E72-20C129BCE7BA}" type="pres">
      <dgm:prSet presAssocID="{784DC91A-2341-4A77-8793-389B758A3DF5}" presName="rect2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s-PY"/>
        </a:p>
      </dgm:t>
    </dgm:pt>
    <dgm:pt modelId="{CD9BDDF9-A0F3-4962-AFAD-526FD899BDEF}" type="pres">
      <dgm:prSet presAssocID="{F8DAFB47-9D82-44AC-AD1A-82349FBE194E}" presName="rect3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s-PY"/>
        </a:p>
      </dgm:t>
    </dgm:pt>
    <dgm:pt modelId="{0380E03F-EB93-45CB-80D7-947CB7EC5830}" type="pres">
      <dgm:prSet presAssocID="{E0F91AF2-748A-4D2D-A931-E799DF485BE9}" presName="rect4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s-PY"/>
        </a:p>
      </dgm:t>
    </dgm:pt>
    <dgm:pt modelId="{CCD1674B-0165-4BCA-A2AE-8853A0979BB5}" type="pres">
      <dgm:prSet presAssocID="{F795F389-9BCF-4DF7-9FEC-7B7EE015CC10}" presName="rect5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s-PY"/>
        </a:p>
      </dgm:t>
    </dgm:pt>
  </dgm:ptLst>
  <dgm:cxnLst>
    <dgm:cxn modelId="{DAB758A9-51BA-4E41-9397-7F358ECE17C1}" srcId="{0A71C22A-19D3-4050-8C65-A3CE3BD64311}" destId="{439A1182-F690-4B1A-BBB5-4A4B7D8DDFA6}" srcOrd="0" destOrd="0" parTransId="{E4CEAF70-1140-41FF-9449-899E6DF6792D}" sibTransId="{9CAC5CBE-FD91-43CD-8AD3-AA43C3F42D66}"/>
    <dgm:cxn modelId="{3F7E2C62-2F0E-4107-B18A-55DE6791702D}" type="presOf" srcId="{F795F389-9BCF-4DF7-9FEC-7B7EE015CC10}" destId="{CCD1674B-0165-4BCA-A2AE-8853A0979BB5}" srcOrd="1" destOrd="0" presId="urn:microsoft.com/office/officeart/2005/8/layout/target3"/>
    <dgm:cxn modelId="{598CE6C2-4A1E-4F4D-BF4D-9F1D22CE78E0}" type="presOf" srcId="{439A1182-F690-4B1A-BBB5-4A4B7D8DDFA6}" destId="{1A4F576B-4D39-4C28-8479-15443569588D}" srcOrd="0" destOrd="0" presId="urn:microsoft.com/office/officeart/2005/8/layout/target3"/>
    <dgm:cxn modelId="{92A90BD6-62A9-4E01-9831-49D132670EFC}" type="presOf" srcId="{F8DAFB47-9D82-44AC-AD1A-82349FBE194E}" destId="{D154BD4E-14E0-4A2B-9554-87409682F4A9}" srcOrd="0" destOrd="0" presId="urn:microsoft.com/office/officeart/2005/8/layout/target3"/>
    <dgm:cxn modelId="{EE437FA0-BC00-4D74-ABAC-095DE57740E6}" type="presOf" srcId="{784DC91A-2341-4A77-8793-389B758A3DF5}" destId="{EE116889-C42B-487B-9DDF-A89432A04CE6}" srcOrd="0" destOrd="0" presId="urn:microsoft.com/office/officeart/2005/8/layout/target3"/>
    <dgm:cxn modelId="{74C30FE8-1D8D-466D-9705-35B6A4608F7D}" type="presOf" srcId="{F8DAFB47-9D82-44AC-AD1A-82349FBE194E}" destId="{CD9BDDF9-A0F3-4962-AFAD-526FD899BDEF}" srcOrd="1" destOrd="0" presId="urn:microsoft.com/office/officeart/2005/8/layout/target3"/>
    <dgm:cxn modelId="{BB959CF3-265F-4D9B-A768-3DA785645343}" type="presOf" srcId="{439A1182-F690-4B1A-BBB5-4A4B7D8DDFA6}" destId="{9EA07B3B-08C1-449F-BF71-432B2F059BD9}" srcOrd="1" destOrd="0" presId="urn:microsoft.com/office/officeart/2005/8/layout/target3"/>
    <dgm:cxn modelId="{BFA1868E-2C25-416B-9B30-E7A2296C7BAD}" srcId="{0A71C22A-19D3-4050-8C65-A3CE3BD64311}" destId="{F795F389-9BCF-4DF7-9FEC-7B7EE015CC10}" srcOrd="4" destOrd="0" parTransId="{2484206D-007C-48F3-A6F0-707C5B76E317}" sibTransId="{A99563E7-E327-4861-8C3A-AE4B4412125D}"/>
    <dgm:cxn modelId="{11B0A86E-42FB-4E6F-B861-CF3358CE0DD0}" srcId="{0A71C22A-19D3-4050-8C65-A3CE3BD64311}" destId="{784DC91A-2341-4A77-8793-389B758A3DF5}" srcOrd="1" destOrd="0" parTransId="{251E7703-F441-4B79-8070-27AECC0D87E6}" sibTransId="{324A5782-AD13-4932-87E5-7AA7198E4E2B}"/>
    <dgm:cxn modelId="{3C752641-5F8F-40D2-8D02-52E23D188238}" type="presOf" srcId="{F795F389-9BCF-4DF7-9FEC-7B7EE015CC10}" destId="{CB4F3ADA-ECC7-430C-AE82-4E1B4626197F}" srcOrd="0" destOrd="0" presId="urn:microsoft.com/office/officeart/2005/8/layout/target3"/>
    <dgm:cxn modelId="{2647915E-EC6A-4069-8D42-73A99F930003}" type="presOf" srcId="{0A71C22A-19D3-4050-8C65-A3CE3BD64311}" destId="{A9A8D637-19EA-407B-859C-5E8778AAB1B8}" srcOrd="0" destOrd="0" presId="urn:microsoft.com/office/officeart/2005/8/layout/target3"/>
    <dgm:cxn modelId="{EA911479-0634-4E85-ABF3-38BB95961135}" type="presOf" srcId="{E0F91AF2-748A-4D2D-A931-E799DF485BE9}" destId="{FE28DF20-6D4B-4AC8-9D48-2CF238E11C4C}" srcOrd="0" destOrd="0" presId="urn:microsoft.com/office/officeart/2005/8/layout/target3"/>
    <dgm:cxn modelId="{D26A4EB0-2948-4607-A5C7-C03DBAFC055B}" srcId="{0A71C22A-19D3-4050-8C65-A3CE3BD64311}" destId="{F8DAFB47-9D82-44AC-AD1A-82349FBE194E}" srcOrd="2" destOrd="0" parTransId="{54FEF4DF-8DB1-4F5F-AF00-E3DEF81099DE}" sibTransId="{FF6634C2-5632-438F-8B7A-F5424D89A696}"/>
    <dgm:cxn modelId="{C1196BB6-6667-40A2-A1E9-2F9ADA31C33E}" type="presOf" srcId="{784DC91A-2341-4A77-8793-389B758A3DF5}" destId="{F633B4E3-47D7-4F06-9E72-20C129BCE7BA}" srcOrd="1" destOrd="0" presId="urn:microsoft.com/office/officeart/2005/8/layout/target3"/>
    <dgm:cxn modelId="{ACB1448F-B520-49CF-84D0-030540CCE4FC}" srcId="{0A71C22A-19D3-4050-8C65-A3CE3BD64311}" destId="{E0F91AF2-748A-4D2D-A931-E799DF485BE9}" srcOrd="3" destOrd="0" parTransId="{495FE0A4-5288-4AF2-92E7-4BB5AB513FBF}" sibTransId="{CE9D0F7E-4EA0-4403-8BC4-11D349999E62}"/>
    <dgm:cxn modelId="{C8F8AABB-5E8F-4565-81F2-5E8E34924CD5}" type="presOf" srcId="{E0F91AF2-748A-4D2D-A931-E799DF485BE9}" destId="{0380E03F-EB93-45CB-80D7-947CB7EC5830}" srcOrd="1" destOrd="0" presId="urn:microsoft.com/office/officeart/2005/8/layout/target3"/>
    <dgm:cxn modelId="{0A7F94EC-EF30-4027-BC01-224DD9B8D336}" type="presParOf" srcId="{A9A8D637-19EA-407B-859C-5E8778AAB1B8}" destId="{F4D10DC6-9DD5-4325-B5B2-88A5EB466491}" srcOrd="0" destOrd="0" presId="urn:microsoft.com/office/officeart/2005/8/layout/target3"/>
    <dgm:cxn modelId="{4F81E662-5C86-4CDF-8AC2-940D40F734D9}" type="presParOf" srcId="{A9A8D637-19EA-407B-859C-5E8778AAB1B8}" destId="{D8F13678-B3C7-4312-A38B-2F77656AE066}" srcOrd="1" destOrd="0" presId="urn:microsoft.com/office/officeart/2005/8/layout/target3"/>
    <dgm:cxn modelId="{6F81E8C1-F297-480B-84F2-21D6F367241A}" type="presParOf" srcId="{A9A8D637-19EA-407B-859C-5E8778AAB1B8}" destId="{1A4F576B-4D39-4C28-8479-15443569588D}" srcOrd="2" destOrd="0" presId="urn:microsoft.com/office/officeart/2005/8/layout/target3"/>
    <dgm:cxn modelId="{0752CC85-DB97-4B28-9E0A-A7938A4BB377}" type="presParOf" srcId="{A9A8D637-19EA-407B-859C-5E8778AAB1B8}" destId="{67B56D35-9D1A-4297-8967-35246331484E}" srcOrd="3" destOrd="0" presId="urn:microsoft.com/office/officeart/2005/8/layout/target3"/>
    <dgm:cxn modelId="{440FAA42-9B10-4BDF-B79E-CF4B3FF911ED}" type="presParOf" srcId="{A9A8D637-19EA-407B-859C-5E8778AAB1B8}" destId="{F3588A51-303B-47F5-BFF9-635FB78F5132}" srcOrd="4" destOrd="0" presId="urn:microsoft.com/office/officeart/2005/8/layout/target3"/>
    <dgm:cxn modelId="{55B0D85F-E357-4DBD-A5F4-73D6946F82E3}" type="presParOf" srcId="{A9A8D637-19EA-407B-859C-5E8778AAB1B8}" destId="{EE116889-C42B-487B-9DDF-A89432A04CE6}" srcOrd="5" destOrd="0" presId="urn:microsoft.com/office/officeart/2005/8/layout/target3"/>
    <dgm:cxn modelId="{394C441B-7F02-4768-8FB3-A0793F1D19BB}" type="presParOf" srcId="{A9A8D637-19EA-407B-859C-5E8778AAB1B8}" destId="{6D61026C-E482-4420-AB57-AA31B8555DBF}" srcOrd="6" destOrd="0" presId="urn:microsoft.com/office/officeart/2005/8/layout/target3"/>
    <dgm:cxn modelId="{A7AC9F6C-F300-4BA8-BADE-A6A3BBFD45DA}" type="presParOf" srcId="{A9A8D637-19EA-407B-859C-5E8778AAB1B8}" destId="{FE68F39C-A5AA-4305-8888-DA44AA5327A9}" srcOrd="7" destOrd="0" presId="urn:microsoft.com/office/officeart/2005/8/layout/target3"/>
    <dgm:cxn modelId="{6263ABB9-71DD-4697-8553-5F11D2EC3D7D}" type="presParOf" srcId="{A9A8D637-19EA-407B-859C-5E8778AAB1B8}" destId="{D154BD4E-14E0-4A2B-9554-87409682F4A9}" srcOrd="8" destOrd="0" presId="urn:microsoft.com/office/officeart/2005/8/layout/target3"/>
    <dgm:cxn modelId="{BF095962-C488-4158-BB94-8728C6150E97}" type="presParOf" srcId="{A9A8D637-19EA-407B-859C-5E8778AAB1B8}" destId="{DEB8C5FA-2E40-4549-8DDD-84822177A247}" srcOrd="9" destOrd="0" presId="urn:microsoft.com/office/officeart/2005/8/layout/target3"/>
    <dgm:cxn modelId="{02DBBDBD-C44E-45AF-A985-91EE8F702A38}" type="presParOf" srcId="{A9A8D637-19EA-407B-859C-5E8778AAB1B8}" destId="{3A3643BC-E2DD-4AB3-899C-EC61AAB3EAC8}" srcOrd="10" destOrd="0" presId="urn:microsoft.com/office/officeart/2005/8/layout/target3"/>
    <dgm:cxn modelId="{61D1435D-CACB-4295-B1E8-645A977F4229}" type="presParOf" srcId="{A9A8D637-19EA-407B-859C-5E8778AAB1B8}" destId="{FE28DF20-6D4B-4AC8-9D48-2CF238E11C4C}" srcOrd="11" destOrd="0" presId="urn:microsoft.com/office/officeart/2005/8/layout/target3"/>
    <dgm:cxn modelId="{E6C87C70-4FF1-4F39-B5AC-9081583C4D68}" type="presParOf" srcId="{A9A8D637-19EA-407B-859C-5E8778AAB1B8}" destId="{DA2F6D0E-A4D1-4099-8CE3-E6AFB7BD39EE}" srcOrd="12" destOrd="0" presId="urn:microsoft.com/office/officeart/2005/8/layout/target3"/>
    <dgm:cxn modelId="{D097143A-1E29-4258-8D1F-40E032F6369D}" type="presParOf" srcId="{A9A8D637-19EA-407B-859C-5E8778AAB1B8}" destId="{360D8802-9505-4796-A19A-9C4E6AB70293}" srcOrd="13" destOrd="0" presId="urn:microsoft.com/office/officeart/2005/8/layout/target3"/>
    <dgm:cxn modelId="{ABB432F3-B496-436D-87A0-049DFFCC2D48}" type="presParOf" srcId="{A9A8D637-19EA-407B-859C-5E8778AAB1B8}" destId="{CB4F3ADA-ECC7-430C-AE82-4E1B4626197F}" srcOrd="14" destOrd="0" presId="urn:microsoft.com/office/officeart/2005/8/layout/target3"/>
    <dgm:cxn modelId="{434B59F6-C3E2-412F-9181-1291B249CFE4}" type="presParOf" srcId="{A9A8D637-19EA-407B-859C-5E8778AAB1B8}" destId="{9EA07B3B-08C1-449F-BF71-432B2F059BD9}" srcOrd="15" destOrd="0" presId="urn:microsoft.com/office/officeart/2005/8/layout/target3"/>
    <dgm:cxn modelId="{2EB50E17-DA64-454D-9F46-1FBC9CD7260A}" type="presParOf" srcId="{A9A8D637-19EA-407B-859C-5E8778AAB1B8}" destId="{F633B4E3-47D7-4F06-9E72-20C129BCE7BA}" srcOrd="16" destOrd="0" presId="urn:microsoft.com/office/officeart/2005/8/layout/target3"/>
    <dgm:cxn modelId="{D42D3F3E-81C9-428A-9923-E947D81D93CE}" type="presParOf" srcId="{A9A8D637-19EA-407B-859C-5E8778AAB1B8}" destId="{CD9BDDF9-A0F3-4962-AFAD-526FD899BDEF}" srcOrd="17" destOrd="0" presId="urn:microsoft.com/office/officeart/2005/8/layout/target3"/>
    <dgm:cxn modelId="{8D8E5E08-D5C0-4C3F-8F93-6262C879DABE}" type="presParOf" srcId="{A9A8D637-19EA-407B-859C-5E8778AAB1B8}" destId="{0380E03F-EB93-45CB-80D7-947CB7EC5830}" srcOrd="18" destOrd="0" presId="urn:microsoft.com/office/officeart/2005/8/layout/target3"/>
    <dgm:cxn modelId="{410ADEBF-E5E5-4129-BF45-1E130D9622C5}" type="presParOf" srcId="{A9A8D637-19EA-407B-859C-5E8778AAB1B8}" destId="{CCD1674B-0165-4BCA-A2AE-8853A0979BB5}" srcOrd="19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81C58CF4-CDDF-4727-8AAF-5A3CEE40F63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PY"/>
        </a:p>
      </dgm:t>
    </dgm:pt>
    <dgm:pt modelId="{2B9E6432-AD9F-4295-A8D8-E5117F21EADB}">
      <dgm:prSet/>
      <dgm:spPr>
        <a:gradFill flip="none" rotWithShape="0">
          <a:gsLst>
            <a:gs pos="0">
              <a:schemeClr val="bg1">
                <a:lumMod val="65000"/>
                <a:shade val="30000"/>
                <a:satMod val="115000"/>
              </a:schemeClr>
            </a:gs>
            <a:gs pos="50000">
              <a:schemeClr val="bg1">
                <a:lumMod val="65000"/>
                <a:shade val="67500"/>
                <a:satMod val="115000"/>
              </a:schemeClr>
            </a:gs>
            <a:gs pos="100000">
              <a:schemeClr val="bg1">
                <a:lumMod val="65000"/>
                <a:shade val="100000"/>
                <a:satMod val="115000"/>
              </a:schemeClr>
            </a:gs>
          </a:gsLst>
          <a:lin ang="2700000" scaled="1"/>
          <a:tileRect/>
        </a:gradFill>
      </dgm:spPr>
      <dgm:t>
        <a:bodyPr/>
        <a:lstStyle/>
        <a:p>
          <a:pPr algn="r" rtl="0"/>
          <a:r>
            <a:rPr lang="es-PY" b="1" dirty="0" smtClean="0">
              <a:latin typeface="+mj-lt"/>
            </a:rPr>
            <a:t>PARA INTEGRAR EL GRUPO: </a:t>
          </a:r>
          <a:endParaRPr lang="es-PY" dirty="0">
            <a:latin typeface="+mj-lt"/>
          </a:endParaRPr>
        </a:p>
      </dgm:t>
    </dgm:pt>
    <dgm:pt modelId="{21783D81-FC49-42F3-8421-FA7C12BA993B}" type="parTrans" cxnId="{A0857503-79E4-4C59-9ACE-47AB88CBE82D}">
      <dgm:prSet/>
      <dgm:spPr/>
      <dgm:t>
        <a:bodyPr/>
        <a:lstStyle/>
        <a:p>
          <a:endParaRPr lang="es-PY"/>
        </a:p>
      </dgm:t>
    </dgm:pt>
    <dgm:pt modelId="{E254FCA1-C591-49F2-8940-E66321345550}" type="sibTrans" cxnId="{A0857503-79E4-4C59-9ACE-47AB88CBE82D}">
      <dgm:prSet/>
      <dgm:spPr/>
      <dgm:t>
        <a:bodyPr/>
        <a:lstStyle/>
        <a:p>
          <a:endParaRPr lang="es-PY"/>
        </a:p>
      </dgm:t>
    </dgm:pt>
    <dgm:pt modelId="{8B2E9045-08BA-45CC-BAE2-CBB4C7650250}" type="pres">
      <dgm:prSet presAssocID="{81C58CF4-CDDF-4727-8AAF-5A3CEE40F63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47D96031-67F0-4BDE-AC92-BA0B8F1A9F6B}" type="pres">
      <dgm:prSet presAssocID="{2B9E6432-AD9F-4295-A8D8-E5117F21EADB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A0857503-79E4-4C59-9ACE-47AB88CBE82D}" srcId="{81C58CF4-CDDF-4727-8AAF-5A3CEE40F634}" destId="{2B9E6432-AD9F-4295-A8D8-E5117F21EADB}" srcOrd="0" destOrd="0" parTransId="{21783D81-FC49-42F3-8421-FA7C12BA993B}" sibTransId="{E254FCA1-C591-49F2-8940-E66321345550}"/>
    <dgm:cxn modelId="{5F1435D8-3875-4A7B-B0A2-33A711EF29E9}" type="presOf" srcId="{81C58CF4-CDDF-4727-8AAF-5A3CEE40F634}" destId="{8B2E9045-08BA-45CC-BAE2-CBB4C7650250}" srcOrd="0" destOrd="0" presId="urn:microsoft.com/office/officeart/2005/8/layout/vList2"/>
    <dgm:cxn modelId="{39389C1F-6437-46F8-A1EC-B27AB921B495}" type="presOf" srcId="{2B9E6432-AD9F-4295-A8D8-E5117F21EADB}" destId="{47D96031-67F0-4BDE-AC92-BA0B8F1A9F6B}" srcOrd="0" destOrd="0" presId="urn:microsoft.com/office/officeart/2005/8/layout/vList2"/>
    <dgm:cxn modelId="{2F888C98-C712-439D-8CB5-681B3685838C}" type="presParOf" srcId="{8B2E9045-08BA-45CC-BAE2-CBB4C7650250}" destId="{47D96031-67F0-4BDE-AC92-BA0B8F1A9F6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EBC4C9FA-7752-4CAB-97F1-16C3B9BE1AB6}" type="doc">
      <dgm:prSet loTypeId="urn:microsoft.com/office/officeart/2005/8/layout/venn1" loCatId="relationship" qsTypeId="urn:microsoft.com/office/officeart/2005/8/quickstyle/simple1#4" qsCatId="simple" csTypeId="urn:microsoft.com/office/officeart/2005/8/colors/accent1_2#4" csCatId="accent1" phldr="1"/>
      <dgm:spPr/>
      <dgm:t>
        <a:bodyPr/>
        <a:lstStyle/>
        <a:p>
          <a:endParaRPr lang="es-PY"/>
        </a:p>
      </dgm:t>
    </dgm:pt>
    <dgm:pt modelId="{CAE209FE-C99D-4D8D-8552-F521B9320FB4}">
      <dgm:prSet custT="1"/>
      <dgm:spPr/>
      <dgm:t>
        <a:bodyPr/>
        <a:lstStyle/>
        <a:p>
          <a:pPr rtl="0"/>
          <a:r>
            <a:rPr lang="es-PY" sz="1800" dirty="0" smtClean="0"/>
            <a:t>Las necesidades internas de información y su satisfacción competitivamente. </a:t>
          </a:r>
          <a:endParaRPr lang="es-PY" sz="1800" dirty="0"/>
        </a:p>
      </dgm:t>
    </dgm:pt>
    <dgm:pt modelId="{ED64BDCB-EA2C-449D-8B57-6C4A34F99255}" type="parTrans" cxnId="{E8C75F6E-493D-4950-86C1-F935AF99712F}">
      <dgm:prSet/>
      <dgm:spPr/>
      <dgm:t>
        <a:bodyPr/>
        <a:lstStyle/>
        <a:p>
          <a:endParaRPr lang="es-PY"/>
        </a:p>
      </dgm:t>
    </dgm:pt>
    <dgm:pt modelId="{58C94897-AA8E-4D5A-B1F5-7125BA9F8673}" type="sibTrans" cxnId="{E8C75F6E-493D-4950-86C1-F935AF99712F}">
      <dgm:prSet/>
      <dgm:spPr/>
      <dgm:t>
        <a:bodyPr/>
        <a:lstStyle/>
        <a:p>
          <a:endParaRPr lang="es-PY"/>
        </a:p>
      </dgm:t>
    </dgm:pt>
    <dgm:pt modelId="{A1596BEE-10A6-447C-A5AB-29763093D429}">
      <dgm:prSet custT="1"/>
      <dgm:spPr/>
      <dgm:t>
        <a:bodyPr/>
        <a:lstStyle/>
        <a:p>
          <a:pPr rtl="0"/>
          <a:r>
            <a:rPr lang="es-PY" sz="1800" dirty="0" smtClean="0"/>
            <a:t>Las necesidades de inteligencia externa de la organización y su satisfacción competitivamente .</a:t>
          </a:r>
          <a:endParaRPr lang="es-PY" sz="1800" dirty="0"/>
        </a:p>
      </dgm:t>
    </dgm:pt>
    <dgm:pt modelId="{993EC407-81D4-44A0-8B37-7C1736D3ECCA}" type="parTrans" cxnId="{F22239F2-64B0-4741-A198-C0BBF37E932E}">
      <dgm:prSet/>
      <dgm:spPr/>
      <dgm:t>
        <a:bodyPr/>
        <a:lstStyle/>
        <a:p>
          <a:endParaRPr lang="es-PY"/>
        </a:p>
      </dgm:t>
    </dgm:pt>
    <dgm:pt modelId="{BFD740D9-5B65-449C-BC39-47E191EFE602}" type="sibTrans" cxnId="{F22239F2-64B0-4741-A198-C0BBF37E932E}">
      <dgm:prSet/>
      <dgm:spPr/>
      <dgm:t>
        <a:bodyPr/>
        <a:lstStyle/>
        <a:p>
          <a:endParaRPr lang="es-PY"/>
        </a:p>
      </dgm:t>
    </dgm:pt>
    <dgm:pt modelId="{2931E27B-B88E-446D-9DAA-F8E87E37DCF4}">
      <dgm:prSet custT="1"/>
      <dgm:spPr/>
      <dgm:t>
        <a:bodyPr/>
        <a:lstStyle/>
        <a:p>
          <a:pPr rtl="0"/>
          <a:r>
            <a:rPr lang="es-PY" sz="1800" dirty="0" smtClean="0"/>
            <a:t>La base informacional de la organización y garantía de su accesibilidad. </a:t>
          </a:r>
          <a:endParaRPr lang="es-PY" sz="1800" dirty="0"/>
        </a:p>
      </dgm:t>
    </dgm:pt>
    <dgm:pt modelId="{E778B0D5-36DC-4077-9312-D1A8713661D6}" type="parTrans" cxnId="{F0BFC53F-A7A0-4799-A7C7-0C6F4C999DA8}">
      <dgm:prSet/>
      <dgm:spPr/>
      <dgm:t>
        <a:bodyPr/>
        <a:lstStyle/>
        <a:p>
          <a:endParaRPr lang="es-PY"/>
        </a:p>
      </dgm:t>
    </dgm:pt>
    <dgm:pt modelId="{2684B483-08B4-4D33-8D0F-F402A323A76B}" type="sibTrans" cxnId="{F0BFC53F-A7A0-4799-A7C7-0C6F4C999DA8}">
      <dgm:prSet/>
      <dgm:spPr/>
      <dgm:t>
        <a:bodyPr/>
        <a:lstStyle/>
        <a:p>
          <a:endParaRPr lang="es-PY"/>
        </a:p>
      </dgm:t>
    </dgm:pt>
    <dgm:pt modelId="{113888F4-10D8-4D6F-A8C4-1FE9E79F6033}">
      <dgm:prSet custT="1"/>
      <dgm:spPr/>
      <dgm:t>
        <a:bodyPr/>
        <a:lstStyle/>
        <a:p>
          <a:pPr rtl="0"/>
          <a:r>
            <a:rPr lang="es-PY" sz="1800" dirty="0" smtClean="0"/>
            <a:t>El flujo de la información organizacional  y el nivel de las comunicaciones</a:t>
          </a:r>
          <a:r>
            <a:rPr lang="es-PY" sz="1700" dirty="0" smtClean="0"/>
            <a:t>. </a:t>
          </a:r>
          <a:endParaRPr lang="es-PY" sz="1700" dirty="0"/>
        </a:p>
      </dgm:t>
    </dgm:pt>
    <dgm:pt modelId="{5B04628F-27CD-4B97-8E69-18110549B3A4}" type="parTrans" cxnId="{D348F5CC-5EA9-4625-84F0-7E7079576235}">
      <dgm:prSet/>
      <dgm:spPr/>
      <dgm:t>
        <a:bodyPr/>
        <a:lstStyle/>
        <a:p>
          <a:endParaRPr lang="es-PY"/>
        </a:p>
      </dgm:t>
    </dgm:pt>
    <dgm:pt modelId="{C32367A3-B50A-40CE-8B9F-7C4ABC6344C6}" type="sibTrans" cxnId="{D348F5CC-5EA9-4625-84F0-7E7079576235}">
      <dgm:prSet/>
      <dgm:spPr/>
      <dgm:t>
        <a:bodyPr/>
        <a:lstStyle/>
        <a:p>
          <a:endParaRPr lang="es-PY"/>
        </a:p>
      </dgm:t>
    </dgm:pt>
    <dgm:pt modelId="{55CF4D38-ED42-4520-8CBE-6EAF6015D925}">
      <dgm:prSet custT="1"/>
      <dgm:spPr/>
      <dgm:t>
        <a:bodyPr/>
        <a:lstStyle/>
        <a:p>
          <a:pPr rtl="0"/>
          <a:r>
            <a:rPr lang="es-PY" sz="1800" dirty="0" smtClean="0"/>
            <a:t>La estructura informacional de la organización y garantía  de su operatividad. </a:t>
          </a:r>
          <a:endParaRPr lang="es-PY" sz="1800" dirty="0"/>
        </a:p>
      </dgm:t>
    </dgm:pt>
    <dgm:pt modelId="{4E6DB004-616D-4A00-9890-ABAFFFB28908}" type="parTrans" cxnId="{C4A8C679-307D-484F-968D-80FC727D6F3F}">
      <dgm:prSet/>
      <dgm:spPr/>
      <dgm:t>
        <a:bodyPr/>
        <a:lstStyle/>
        <a:p>
          <a:endParaRPr lang="es-PY"/>
        </a:p>
      </dgm:t>
    </dgm:pt>
    <dgm:pt modelId="{90549ACC-4196-4896-A04D-61FC035197F5}" type="sibTrans" cxnId="{C4A8C679-307D-484F-968D-80FC727D6F3F}">
      <dgm:prSet/>
      <dgm:spPr/>
      <dgm:t>
        <a:bodyPr/>
        <a:lstStyle/>
        <a:p>
          <a:endParaRPr lang="es-PY"/>
        </a:p>
      </dgm:t>
    </dgm:pt>
    <dgm:pt modelId="{B6D19DE5-CBB4-4F0C-8BA4-C9D9558E6374}">
      <dgm:prSet custT="1"/>
      <dgm:spPr/>
      <dgm:t>
        <a:bodyPr/>
        <a:lstStyle/>
        <a:p>
          <a:pPr rtl="0"/>
          <a:r>
            <a:rPr lang="es-PY" sz="1800" dirty="0" smtClean="0"/>
            <a:t>Gestión de la calidad en archivos, bibliotecas, centros de documentación.</a:t>
          </a:r>
          <a:endParaRPr lang="es-PY" sz="1800" dirty="0"/>
        </a:p>
      </dgm:t>
    </dgm:pt>
    <dgm:pt modelId="{99134305-12A3-475C-A7AA-355044315BBD}" type="parTrans" cxnId="{35BFA64D-33B6-4856-8AB9-3203B174AFC3}">
      <dgm:prSet/>
      <dgm:spPr/>
      <dgm:t>
        <a:bodyPr/>
        <a:lstStyle/>
        <a:p>
          <a:endParaRPr lang="es-PY"/>
        </a:p>
      </dgm:t>
    </dgm:pt>
    <dgm:pt modelId="{224C3EA8-10DC-4053-AD5E-49B7AC74ECCF}" type="sibTrans" cxnId="{35BFA64D-33B6-4856-8AB9-3203B174AFC3}">
      <dgm:prSet/>
      <dgm:spPr/>
      <dgm:t>
        <a:bodyPr/>
        <a:lstStyle/>
        <a:p>
          <a:endParaRPr lang="es-PY"/>
        </a:p>
      </dgm:t>
    </dgm:pt>
    <dgm:pt modelId="{62B89732-B9EA-43C2-A362-200C325F64DA}" type="pres">
      <dgm:prSet presAssocID="{EBC4C9FA-7752-4CAB-97F1-16C3B9BE1AB6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s-PY"/>
        </a:p>
      </dgm:t>
    </dgm:pt>
    <dgm:pt modelId="{DDC49171-C95E-4BEF-B647-0F7542444358}" type="pres">
      <dgm:prSet presAssocID="{CAE209FE-C99D-4D8D-8552-F521B9320FB4}" presName="circ1" presStyleLbl="vennNode1" presStyleIdx="0" presStyleCnt="6"/>
      <dgm:spPr/>
    </dgm:pt>
    <dgm:pt modelId="{1EE73BDE-C243-48E6-BA1F-27F2926911BF}" type="pres">
      <dgm:prSet presAssocID="{CAE209FE-C99D-4D8D-8552-F521B9320FB4}" presName="circ1Tx" presStyleLbl="revTx" presStyleIdx="0" presStyleCnt="0" custScaleX="182733" custScaleY="9139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PY"/>
        </a:p>
      </dgm:t>
    </dgm:pt>
    <dgm:pt modelId="{EED413B8-12A3-46B1-BE7D-0A3D6FF99BD2}" type="pres">
      <dgm:prSet presAssocID="{A1596BEE-10A6-447C-A5AB-29763093D429}" presName="circ2" presStyleLbl="vennNode1" presStyleIdx="1" presStyleCnt="6"/>
      <dgm:spPr/>
    </dgm:pt>
    <dgm:pt modelId="{765254A2-76F6-46CA-AD94-C66ED0AEB6B2}" type="pres">
      <dgm:prSet presAssocID="{A1596BEE-10A6-447C-A5AB-29763093D429}" presName="circ2Tx" presStyleLbl="revTx" presStyleIdx="0" presStyleCnt="0" custScaleX="180085" custScaleY="12987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PY"/>
        </a:p>
      </dgm:t>
    </dgm:pt>
    <dgm:pt modelId="{ECA615C9-17C6-479E-8C88-688B381341CF}" type="pres">
      <dgm:prSet presAssocID="{2931E27B-B88E-446D-9DAA-F8E87E37DCF4}" presName="circ3" presStyleLbl="vennNode1" presStyleIdx="2" presStyleCnt="6"/>
      <dgm:spPr/>
    </dgm:pt>
    <dgm:pt modelId="{EE8EF45C-8A5D-4ACA-A230-5F137E8B3C1C}" type="pres">
      <dgm:prSet presAssocID="{2931E27B-B88E-446D-9DAA-F8E87E37DCF4}" presName="circ3Tx" presStyleLbl="revTx" presStyleIdx="0" presStyleCnt="0" custScaleX="149758" custScaleY="9509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PY"/>
        </a:p>
      </dgm:t>
    </dgm:pt>
    <dgm:pt modelId="{490029AE-8DE6-449D-8F21-D1FAEF9B4F21}" type="pres">
      <dgm:prSet presAssocID="{113888F4-10D8-4D6F-A8C4-1FE9E79F6033}" presName="circ4" presStyleLbl="vennNode1" presStyleIdx="3" presStyleCnt="6"/>
      <dgm:spPr/>
    </dgm:pt>
    <dgm:pt modelId="{3626EB1D-524C-4CA8-A6D3-3B82BAB07460}" type="pres">
      <dgm:prSet presAssocID="{113888F4-10D8-4D6F-A8C4-1FE9E79F6033}" presName="circ4Tx" presStyleLbl="revTx" presStyleIdx="0" presStyleCnt="0" custScaleX="176216" custScaleY="12502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PY"/>
        </a:p>
      </dgm:t>
    </dgm:pt>
    <dgm:pt modelId="{865632F5-F925-46A8-B613-C5EA6F1ED05D}" type="pres">
      <dgm:prSet presAssocID="{55CF4D38-ED42-4520-8CBE-6EAF6015D925}" presName="circ5" presStyleLbl="vennNode1" presStyleIdx="4" presStyleCnt="6"/>
      <dgm:spPr/>
    </dgm:pt>
    <dgm:pt modelId="{498A098C-DAF7-4D4E-AB4D-DBF9923D71B8}" type="pres">
      <dgm:prSet presAssocID="{55CF4D38-ED42-4520-8CBE-6EAF6015D925}" presName="circ5Tx" presStyleLbl="revTx" presStyleIdx="0" presStyleCnt="0" custScaleX="15130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PY"/>
        </a:p>
      </dgm:t>
    </dgm:pt>
    <dgm:pt modelId="{78B46007-B960-4B01-88C4-0A93B4D34898}" type="pres">
      <dgm:prSet presAssocID="{B6D19DE5-CBB4-4F0C-8BA4-C9D9558E6374}" presName="circ6" presStyleLbl="vennNode1" presStyleIdx="5" presStyleCnt="6"/>
      <dgm:spPr/>
    </dgm:pt>
    <dgm:pt modelId="{B996890D-986E-4B45-B2E5-783B8DA0F999}" type="pres">
      <dgm:prSet presAssocID="{B6D19DE5-CBB4-4F0C-8BA4-C9D9558E6374}" presName="circ6Tx" presStyleLbl="revTx" presStyleIdx="0" presStyleCnt="0" custScaleX="163648" custScaleY="10674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PY"/>
        </a:p>
      </dgm:t>
    </dgm:pt>
  </dgm:ptLst>
  <dgm:cxnLst>
    <dgm:cxn modelId="{83F6164B-2612-4704-922B-A6B5618AFEE3}" type="presOf" srcId="{B6D19DE5-CBB4-4F0C-8BA4-C9D9558E6374}" destId="{B996890D-986E-4B45-B2E5-783B8DA0F999}" srcOrd="0" destOrd="0" presId="urn:microsoft.com/office/officeart/2005/8/layout/venn1"/>
    <dgm:cxn modelId="{4DE5FE1B-A929-43B4-92F0-D63F158ED2DE}" type="presOf" srcId="{EBC4C9FA-7752-4CAB-97F1-16C3B9BE1AB6}" destId="{62B89732-B9EA-43C2-A362-200C325F64DA}" srcOrd="0" destOrd="0" presId="urn:microsoft.com/office/officeart/2005/8/layout/venn1"/>
    <dgm:cxn modelId="{F22239F2-64B0-4741-A198-C0BBF37E932E}" srcId="{EBC4C9FA-7752-4CAB-97F1-16C3B9BE1AB6}" destId="{A1596BEE-10A6-447C-A5AB-29763093D429}" srcOrd="1" destOrd="0" parTransId="{993EC407-81D4-44A0-8B37-7C1736D3ECCA}" sibTransId="{BFD740D9-5B65-449C-BC39-47E191EFE602}"/>
    <dgm:cxn modelId="{E8C75F6E-493D-4950-86C1-F935AF99712F}" srcId="{EBC4C9FA-7752-4CAB-97F1-16C3B9BE1AB6}" destId="{CAE209FE-C99D-4D8D-8552-F521B9320FB4}" srcOrd="0" destOrd="0" parTransId="{ED64BDCB-EA2C-449D-8B57-6C4A34F99255}" sibTransId="{58C94897-AA8E-4D5A-B1F5-7125BA9F8673}"/>
    <dgm:cxn modelId="{BD0A723F-08C2-4750-8CE7-9F3F565B8EC3}" type="presOf" srcId="{113888F4-10D8-4D6F-A8C4-1FE9E79F6033}" destId="{3626EB1D-524C-4CA8-A6D3-3B82BAB07460}" srcOrd="0" destOrd="0" presId="urn:microsoft.com/office/officeart/2005/8/layout/venn1"/>
    <dgm:cxn modelId="{D241AB4A-0A54-4555-A349-849C2E0703F2}" type="presOf" srcId="{55CF4D38-ED42-4520-8CBE-6EAF6015D925}" destId="{498A098C-DAF7-4D4E-AB4D-DBF9923D71B8}" srcOrd="0" destOrd="0" presId="urn:microsoft.com/office/officeart/2005/8/layout/venn1"/>
    <dgm:cxn modelId="{D348F5CC-5EA9-4625-84F0-7E7079576235}" srcId="{EBC4C9FA-7752-4CAB-97F1-16C3B9BE1AB6}" destId="{113888F4-10D8-4D6F-A8C4-1FE9E79F6033}" srcOrd="3" destOrd="0" parTransId="{5B04628F-27CD-4B97-8E69-18110549B3A4}" sibTransId="{C32367A3-B50A-40CE-8B9F-7C4ABC6344C6}"/>
    <dgm:cxn modelId="{AB8EFC3C-B567-4ED5-8FBC-6C9E17D4FBFA}" type="presOf" srcId="{CAE209FE-C99D-4D8D-8552-F521B9320FB4}" destId="{1EE73BDE-C243-48E6-BA1F-27F2926911BF}" srcOrd="0" destOrd="0" presId="urn:microsoft.com/office/officeart/2005/8/layout/venn1"/>
    <dgm:cxn modelId="{2DD9344B-2D92-467A-B1A5-8DA85467DCD9}" type="presOf" srcId="{A1596BEE-10A6-447C-A5AB-29763093D429}" destId="{765254A2-76F6-46CA-AD94-C66ED0AEB6B2}" srcOrd="0" destOrd="0" presId="urn:microsoft.com/office/officeart/2005/8/layout/venn1"/>
    <dgm:cxn modelId="{C8D7FD89-E549-4ED1-BC6A-F3EA24A6A3AA}" type="presOf" srcId="{2931E27B-B88E-446D-9DAA-F8E87E37DCF4}" destId="{EE8EF45C-8A5D-4ACA-A230-5F137E8B3C1C}" srcOrd="0" destOrd="0" presId="urn:microsoft.com/office/officeart/2005/8/layout/venn1"/>
    <dgm:cxn modelId="{C4A8C679-307D-484F-968D-80FC727D6F3F}" srcId="{EBC4C9FA-7752-4CAB-97F1-16C3B9BE1AB6}" destId="{55CF4D38-ED42-4520-8CBE-6EAF6015D925}" srcOrd="4" destOrd="0" parTransId="{4E6DB004-616D-4A00-9890-ABAFFFB28908}" sibTransId="{90549ACC-4196-4896-A04D-61FC035197F5}"/>
    <dgm:cxn modelId="{F0BFC53F-A7A0-4799-A7C7-0C6F4C999DA8}" srcId="{EBC4C9FA-7752-4CAB-97F1-16C3B9BE1AB6}" destId="{2931E27B-B88E-446D-9DAA-F8E87E37DCF4}" srcOrd="2" destOrd="0" parTransId="{E778B0D5-36DC-4077-9312-D1A8713661D6}" sibTransId="{2684B483-08B4-4D33-8D0F-F402A323A76B}"/>
    <dgm:cxn modelId="{35BFA64D-33B6-4856-8AB9-3203B174AFC3}" srcId="{EBC4C9FA-7752-4CAB-97F1-16C3B9BE1AB6}" destId="{B6D19DE5-CBB4-4F0C-8BA4-C9D9558E6374}" srcOrd="5" destOrd="0" parTransId="{99134305-12A3-475C-A7AA-355044315BBD}" sibTransId="{224C3EA8-10DC-4053-AD5E-49B7AC74ECCF}"/>
    <dgm:cxn modelId="{F4AC9EA2-90C3-4272-A131-0FFF3A223DF1}" type="presParOf" srcId="{62B89732-B9EA-43C2-A362-200C325F64DA}" destId="{DDC49171-C95E-4BEF-B647-0F7542444358}" srcOrd="0" destOrd="0" presId="urn:microsoft.com/office/officeart/2005/8/layout/venn1"/>
    <dgm:cxn modelId="{95C2F95A-5A56-4F68-A4E8-0D2F9CDCBA2D}" type="presParOf" srcId="{62B89732-B9EA-43C2-A362-200C325F64DA}" destId="{1EE73BDE-C243-48E6-BA1F-27F2926911BF}" srcOrd="1" destOrd="0" presId="urn:microsoft.com/office/officeart/2005/8/layout/venn1"/>
    <dgm:cxn modelId="{24DBE1C1-FAE9-4C37-8DFF-1902645C77E6}" type="presParOf" srcId="{62B89732-B9EA-43C2-A362-200C325F64DA}" destId="{EED413B8-12A3-46B1-BE7D-0A3D6FF99BD2}" srcOrd="2" destOrd="0" presId="urn:microsoft.com/office/officeart/2005/8/layout/venn1"/>
    <dgm:cxn modelId="{EF337F07-CE6E-47BC-8CDD-EB8DBD76883F}" type="presParOf" srcId="{62B89732-B9EA-43C2-A362-200C325F64DA}" destId="{765254A2-76F6-46CA-AD94-C66ED0AEB6B2}" srcOrd="3" destOrd="0" presId="urn:microsoft.com/office/officeart/2005/8/layout/venn1"/>
    <dgm:cxn modelId="{5EF108FA-9803-43A1-83DC-2CD3A8D65487}" type="presParOf" srcId="{62B89732-B9EA-43C2-A362-200C325F64DA}" destId="{ECA615C9-17C6-479E-8C88-688B381341CF}" srcOrd="4" destOrd="0" presId="urn:microsoft.com/office/officeart/2005/8/layout/venn1"/>
    <dgm:cxn modelId="{9E0DEC92-FE44-4331-AFEE-49878CA25536}" type="presParOf" srcId="{62B89732-B9EA-43C2-A362-200C325F64DA}" destId="{EE8EF45C-8A5D-4ACA-A230-5F137E8B3C1C}" srcOrd="5" destOrd="0" presId="urn:microsoft.com/office/officeart/2005/8/layout/venn1"/>
    <dgm:cxn modelId="{6394D560-AFD4-4DCE-9DA8-84ADE3BC5FFB}" type="presParOf" srcId="{62B89732-B9EA-43C2-A362-200C325F64DA}" destId="{490029AE-8DE6-449D-8F21-D1FAEF9B4F21}" srcOrd="6" destOrd="0" presId="urn:microsoft.com/office/officeart/2005/8/layout/venn1"/>
    <dgm:cxn modelId="{2B9F259B-7CCD-4D62-8B0D-549F65C85771}" type="presParOf" srcId="{62B89732-B9EA-43C2-A362-200C325F64DA}" destId="{3626EB1D-524C-4CA8-A6D3-3B82BAB07460}" srcOrd="7" destOrd="0" presId="urn:microsoft.com/office/officeart/2005/8/layout/venn1"/>
    <dgm:cxn modelId="{5A16AD40-3722-42A6-BEA8-B5D1881C48AC}" type="presParOf" srcId="{62B89732-B9EA-43C2-A362-200C325F64DA}" destId="{865632F5-F925-46A8-B613-C5EA6F1ED05D}" srcOrd="8" destOrd="0" presId="urn:microsoft.com/office/officeart/2005/8/layout/venn1"/>
    <dgm:cxn modelId="{6CCEA9DA-9AAE-4B3C-91EC-42DAA04BC525}" type="presParOf" srcId="{62B89732-B9EA-43C2-A362-200C325F64DA}" destId="{498A098C-DAF7-4D4E-AB4D-DBF9923D71B8}" srcOrd="9" destOrd="0" presId="urn:microsoft.com/office/officeart/2005/8/layout/venn1"/>
    <dgm:cxn modelId="{191CC844-B3C0-4BC8-B801-5631DC3014DE}" type="presParOf" srcId="{62B89732-B9EA-43C2-A362-200C325F64DA}" destId="{78B46007-B960-4B01-88C4-0A93B4D34898}" srcOrd="10" destOrd="0" presId="urn:microsoft.com/office/officeart/2005/8/layout/venn1"/>
    <dgm:cxn modelId="{E6947CF2-CBE3-4AF1-A313-D8274AB82659}" type="presParOf" srcId="{62B89732-B9EA-43C2-A362-200C325F64DA}" destId="{B996890D-986E-4B45-B2E5-783B8DA0F999}" srcOrd="11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70F9BC4-9718-4D44-B3E9-8507C5640767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PY"/>
        </a:p>
      </dgm:t>
    </dgm:pt>
    <dgm:pt modelId="{35981C52-E189-40F8-977F-8793ED2937BF}">
      <dgm:prSet custT="1"/>
      <dgm:spPr/>
      <dgm:t>
        <a:bodyPr/>
        <a:lstStyle/>
        <a:p>
          <a:pPr rtl="0"/>
          <a:r>
            <a:rPr lang="es-PY" sz="1800" b="1" dirty="0" smtClean="0"/>
            <a:t>Gestión de la Información</a:t>
          </a:r>
          <a:endParaRPr lang="es-PY" sz="1800" b="1" dirty="0"/>
        </a:p>
      </dgm:t>
    </dgm:pt>
    <dgm:pt modelId="{75011BCC-DD3B-46D5-9EB0-ADAF27AFC068}" type="parTrans" cxnId="{CDF79CE8-0A90-4985-AB62-7AE8FFA02F0E}">
      <dgm:prSet/>
      <dgm:spPr/>
      <dgm:t>
        <a:bodyPr/>
        <a:lstStyle/>
        <a:p>
          <a:endParaRPr lang="es-PY"/>
        </a:p>
      </dgm:t>
    </dgm:pt>
    <dgm:pt modelId="{D4DA3603-4922-4BEB-9266-29810023BF9B}" type="sibTrans" cxnId="{CDF79CE8-0A90-4985-AB62-7AE8FFA02F0E}">
      <dgm:prSet/>
      <dgm:spPr/>
      <dgm:t>
        <a:bodyPr/>
        <a:lstStyle/>
        <a:p>
          <a:endParaRPr lang="es-PY"/>
        </a:p>
      </dgm:t>
    </dgm:pt>
    <dgm:pt modelId="{F9164154-3BA5-4D66-8590-92F56D63CC59}">
      <dgm:prSet custT="1"/>
      <dgm:spPr/>
      <dgm:t>
        <a:bodyPr/>
        <a:lstStyle/>
        <a:p>
          <a:pPr rtl="0"/>
          <a:r>
            <a:rPr lang="es-PY" sz="1800" b="1" dirty="0" smtClean="0"/>
            <a:t>Gestión del Conocimiento</a:t>
          </a:r>
          <a:endParaRPr lang="es-PY" sz="1800" dirty="0"/>
        </a:p>
      </dgm:t>
    </dgm:pt>
    <dgm:pt modelId="{EDB526EC-8083-4D69-9E18-3EDDBE14B6E1}" type="parTrans" cxnId="{B191E495-1E2C-4641-B7AC-0E2BC04C4B9B}">
      <dgm:prSet/>
      <dgm:spPr/>
      <dgm:t>
        <a:bodyPr/>
        <a:lstStyle/>
        <a:p>
          <a:endParaRPr lang="es-PY"/>
        </a:p>
      </dgm:t>
    </dgm:pt>
    <dgm:pt modelId="{4F9D6B45-235B-4C6B-B133-B0A73D10A5CC}" type="sibTrans" cxnId="{B191E495-1E2C-4641-B7AC-0E2BC04C4B9B}">
      <dgm:prSet/>
      <dgm:spPr/>
      <dgm:t>
        <a:bodyPr/>
        <a:lstStyle/>
        <a:p>
          <a:endParaRPr lang="es-PY"/>
        </a:p>
      </dgm:t>
    </dgm:pt>
    <dgm:pt modelId="{96646AE0-F736-4019-96A0-3C26A8AAF95D}">
      <dgm:prSet custT="1"/>
      <dgm:spPr/>
      <dgm:t>
        <a:bodyPr/>
        <a:lstStyle/>
        <a:p>
          <a:pPr rtl="0"/>
          <a:r>
            <a:rPr lang="es-PY" sz="1800" b="1" dirty="0" smtClean="0"/>
            <a:t>Gestión de la Calidad</a:t>
          </a:r>
          <a:endParaRPr lang="es-PY" sz="1800" b="1" dirty="0"/>
        </a:p>
      </dgm:t>
    </dgm:pt>
    <dgm:pt modelId="{E2A403F0-A06B-4829-844F-37FBE11DA376}" type="parTrans" cxnId="{AE8CC2FA-55C7-49AC-9118-B07CE58AE067}">
      <dgm:prSet/>
      <dgm:spPr/>
      <dgm:t>
        <a:bodyPr/>
        <a:lstStyle/>
        <a:p>
          <a:endParaRPr lang="es-PY"/>
        </a:p>
      </dgm:t>
    </dgm:pt>
    <dgm:pt modelId="{FD027D34-8D30-4CDA-BD3B-88D3F727B098}" type="sibTrans" cxnId="{AE8CC2FA-55C7-49AC-9118-B07CE58AE067}">
      <dgm:prSet/>
      <dgm:spPr/>
      <dgm:t>
        <a:bodyPr/>
        <a:lstStyle/>
        <a:p>
          <a:endParaRPr lang="es-PY"/>
        </a:p>
      </dgm:t>
    </dgm:pt>
    <dgm:pt modelId="{6AC42A73-40C2-4A00-BE01-68FD57ADB4DE}" type="pres">
      <dgm:prSet presAssocID="{D70F9BC4-9718-4D44-B3E9-8507C5640767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2ADC7125-BDAE-4E81-A4EF-237B6CEDA041}" type="pres">
      <dgm:prSet presAssocID="{35981C52-E189-40F8-977F-8793ED2937BF}" presName="circ1" presStyleLbl="vennNode1" presStyleIdx="0" presStyleCnt="3" custScaleX="268692" custScaleY="172167" custLinFactNeighborX="-18080" custLinFactNeighborY="-75111"/>
      <dgm:spPr/>
      <dgm:t>
        <a:bodyPr/>
        <a:lstStyle/>
        <a:p>
          <a:endParaRPr lang="es-ES"/>
        </a:p>
      </dgm:t>
    </dgm:pt>
    <dgm:pt modelId="{8828BE3F-8265-4CDF-932F-4674EC42A3D3}" type="pres">
      <dgm:prSet presAssocID="{35981C52-E189-40F8-977F-8793ED2937BF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264ADB8-9736-445F-A1AD-141F2B36167E}" type="pres">
      <dgm:prSet presAssocID="{F9164154-3BA5-4D66-8590-92F56D63CC59}" presName="circ2" presStyleLbl="vennNode1" presStyleIdx="1" presStyleCnt="3" custScaleX="268408" custScaleY="166487" custLinFactX="37370" custLinFactNeighborX="100000" custLinFactNeighborY="34442"/>
      <dgm:spPr/>
      <dgm:t>
        <a:bodyPr/>
        <a:lstStyle/>
        <a:p>
          <a:endParaRPr lang="es-PY"/>
        </a:p>
      </dgm:t>
    </dgm:pt>
    <dgm:pt modelId="{A353A467-FB1A-42CE-8A08-4996A610139E}" type="pres">
      <dgm:prSet presAssocID="{F9164154-3BA5-4D66-8590-92F56D63CC59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PY"/>
        </a:p>
      </dgm:t>
    </dgm:pt>
    <dgm:pt modelId="{E0B7BC40-4673-41BA-B7F6-EBD2F63FA9A0}" type="pres">
      <dgm:prSet presAssocID="{96646AE0-F736-4019-96A0-3C26A8AAF95D}" presName="circ3" presStyleLbl="vennNode1" presStyleIdx="2" presStyleCnt="3" custScaleX="263306" custScaleY="172167" custLinFactX="-11974" custLinFactNeighborX="-100000" custLinFactNeighborY="53669"/>
      <dgm:spPr/>
      <dgm:t>
        <a:bodyPr/>
        <a:lstStyle/>
        <a:p>
          <a:endParaRPr lang="es-ES"/>
        </a:p>
      </dgm:t>
    </dgm:pt>
    <dgm:pt modelId="{9C92B75D-B018-4F06-A4EA-B2B7A2871D4D}" type="pres">
      <dgm:prSet presAssocID="{96646AE0-F736-4019-96A0-3C26A8AAF95D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45F30D35-8F85-4A84-8398-82777839B609}" type="presOf" srcId="{D70F9BC4-9718-4D44-B3E9-8507C5640767}" destId="{6AC42A73-40C2-4A00-BE01-68FD57ADB4DE}" srcOrd="0" destOrd="0" presId="urn:microsoft.com/office/officeart/2005/8/layout/venn1"/>
    <dgm:cxn modelId="{C8A1D131-6535-4519-9CC0-45E69824C79C}" type="presOf" srcId="{F9164154-3BA5-4D66-8590-92F56D63CC59}" destId="{8264ADB8-9736-445F-A1AD-141F2B36167E}" srcOrd="0" destOrd="0" presId="urn:microsoft.com/office/officeart/2005/8/layout/venn1"/>
    <dgm:cxn modelId="{AE8CC2FA-55C7-49AC-9118-B07CE58AE067}" srcId="{D70F9BC4-9718-4D44-B3E9-8507C5640767}" destId="{96646AE0-F736-4019-96A0-3C26A8AAF95D}" srcOrd="2" destOrd="0" parTransId="{E2A403F0-A06B-4829-844F-37FBE11DA376}" sibTransId="{FD027D34-8D30-4CDA-BD3B-88D3F727B098}"/>
    <dgm:cxn modelId="{ACCE993F-1BE9-437A-A169-4B0B6AC2B492}" type="presOf" srcId="{35981C52-E189-40F8-977F-8793ED2937BF}" destId="{2ADC7125-BDAE-4E81-A4EF-237B6CEDA041}" srcOrd="0" destOrd="0" presId="urn:microsoft.com/office/officeart/2005/8/layout/venn1"/>
    <dgm:cxn modelId="{D5EFC6FA-A5D2-4A5D-A191-B115B27E5ED8}" type="presOf" srcId="{35981C52-E189-40F8-977F-8793ED2937BF}" destId="{8828BE3F-8265-4CDF-932F-4674EC42A3D3}" srcOrd="1" destOrd="0" presId="urn:microsoft.com/office/officeart/2005/8/layout/venn1"/>
    <dgm:cxn modelId="{EEBF482E-643D-4DB1-A7DA-8789E82F623C}" type="presOf" srcId="{96646AE0-F736-4019-96A0-3C26A8AAF95D}" destId="{9C92B75D-B018-4F06-A4EA-B2B7A2871D4D}" srcOrd="1" destOrd="0" presId="urn:microsoft.com/office/officeart/2005/8/layout/venn1"/>
    <dgm:cxn modelId="{F4921A27-DD76-495F-A043-5E65720325E9}" type="presOf" srcId="{96646AE0-F736-4019-96A0-3C26A8AAF95D}" destId="{E0B7BC40-4673-41BA-B7F6-EBD2F63FA9A0}" srcOrd="0" destOrd="0" presId="urn:microsoft.com/office/officeart/2005/8/layout/venn1"/>
    <dgm:cxn modelId="{D35EFDA6-27A0-451D-82A5-C0AAE4538538}" type="presOf" srcId="{F9164154-3BA5-4D66-8590-92F56D63CC59}" destId="{A353A467-FB1A-42CE-8A08-4996A610139E}" srcOrd="1" destOrd="0" presId="urn:microsoft.com/office/officeart/2005/8/layout/venn1"/>
    <dgm:cxn modelId="{CDF79CE8-0A90-4985-AB62-7AE8FFA02F0E}" srcId="{D70F9BC4-9718-4D44-B3E9-8507C5640767}" destId="{35981C52-E189-40F8-977F-8793ED2937BF}" srcOrd="0" destOrd="0" parTransId="{75011BCC-DD3B-46D5-9EB0-ADAF27AFC068}" sibTransId="{D4DA3603-4922-4BEB-9266-29810023BF9B}"/>
    <dgm:cxn modelId="{B191E495-1E2C-4641-B7AC-0E2BC04C4B9B}" srcId="{D70F9BC4-9718-4D44-B3E9-8507C5640767}" destId="{F9164154-3BA5-4D66-8590-92F56D63CC59}" srcOrd="1" destOrd="0" parTransId="{EDB526EC-8083-4D69-9E18-3EDDBE14B6E1}" sibTransId="{4F9D6B45-235B-4C6B-B133-B0A73D10A5CC}"/>
    <dgm:cxn modelId="{7FE15AEA-5CBE-4585-99BF-11FFF2826ED4}" type="presParOf" srcId="{6AC42A73-40C2-4A00-BE01-68FD57ADB4DE}" destId="{2ADC7125-BDAE-4E81-A4EF-237B6CEDA041}" srcOrd="0" destOrd="0" presId="urn:microsoft.com/office/officeart/2005/8/layout/venn1"/>
    <dgm:cxn modelId="{7FDD4643-F174-4969-AEE8-73C3F8D83666}" type="presParOf" srcId="{6AC42A73-40C2-4A00-BE01-68FD57ADB4DE}" destId="{8828BE3F-8265-4CDF-932F-4674EC42A3D3}" srcOrd="1" destOrd="0" presId="urn:microsoft.com/office/officeart/2005/8/layout/venn1"/>
    <dgm:cxn modelId="{D2086088-5C99-4A9D-A104-21DEC4CBC0EF}" type="presParOf" srcId="{6AC42A73-40C2-4A00-BE01-68FD57ADB4DE}" destId="{8264ADB8-9736-445F-A1AD-141F2B36167E}" srcOrd="2" destOrd="0" presId="urn:microsoft.com/office/officeart/2005/8/layout/venn1"/>
    <dgm:cxn modelId="{E35AA42C-A948-4F90-8D48-9D0419431C2D}" type="presParOf" srcId="{6AC42A73-40C2-4A00-BE01-68FD57ADB4DE}" destId="{A353A467-FB1A-42CE-8A08-4996A610139E}" srcOrd="3" destOrd="0" presId="urn:microsoft.com/office/officeart/2005/8/layout/venn1"/>
    <dgm:cxn modelId="{DF78C7D3-E595-41B1-A2F9-F1EFE01E734A}" type="presParOf" srcId="{6AC42A73-40C2-4A00-BE01-68FD57ADB4DE}" destId="{E0B7BC40-4673-41BA-B7F6-EBD2F63FA9A0}" srcOrd="4" destOrd="0" presId="urn:microsoft.com/office/officeart/2005/8/layout/venn1"/>
    <dgm:cxn modelId="{4F769B5F-330A-453E-95F8-00CFFBC006A9}" type="presParOf" srcId="{6AC42A73-40C2-4A00-BE01-68FD57ADB4DE}" destId="{9C92B75D-B018-4F06-A4EA-B2B7A2871D4D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2B2851FB-6FDA-468D-9CC6-066E9B06792A}" type="doc">
      <dgm:prSet loTypeId="urn:microsoft.com/office/officeart/2005/8/layout/venn1" loCatId="relationship" qsTypeId="urn:microsoft.com/office/officeart/2005/8/quickstyle/simple1#5" qsCatId="simple" csTypeId="urn:microsoft.com/office/officeart/2005/8/colors/accent1_2#5" csCatId="accent1" phldr="1"/>
      <dgm:spPr/>
      <dgm:t>
        <a:bodyPr/>
        <a:lstStyle/>
        <a:p>
          <a:endParaRPr lang="es-PY"/>
        </a:p>
      </dgm:t>
    </dgm:pt>
    <dgm:pt modelId="{731716ED-D713-4FC1-9226-7F3FB3ADF14E}">
      <dgm:prSet custT="1"/>
      <dgm:spPr/>
      <dgm:t>
        <a:bodyPr/>
        <a:lstStyle/>
        <a:p>
          <a:pPr rtl="0"/>
          <a:r>
            <a:rPr lang="es-PY" sz="1800" dirty="0" smtClean="0"/>
            <a:t>Manejo  eficiente de los recursos institucionales de información, para optimizar su valor y su aprovechamiento organizacional. </a:t>
          </a:r>
          <a:endParaRPr lang="es-PY" sz="1800" dirty="0"/>
        </a:p>
      </dgm:t>
    </dgm:pt>
    <dgm:pt modelId="{D4D9BB2B-C123-47E7-B9E4-3706B5D3B6D8}" type="parTrans" cxnId="{7349F086-7834-4C27-B83E-40856DEF10C8}">
      <dgm:prSet/>
      <dgm:spPr/>
      <dgm:t>
        <a:bodyPr/>
        <a:lstStyle/>
        <a:p>
          <a:endParaRPr lang="es-PY"/>
        </a:p>
      </dgm:t>
    </dgm:pt>
    <dgm:pt modelId="{E50B8985-67FA-46AD-BA83-ED1038C83FA3}" type="sibTrans" cxnId="{7349F086-7834-4C27-B83E-40856DEF10C8}">
      <dgm:prSet/>
      <dgm:spPr/>
      <dgm:t>
        <a:bodyPr/>
        <a:lstStyle/>
        <a:p>
          <a:endParaRPr lang="es-PY"/>
        </a:p>
      </dgm:t>
    </dgm:pt>
    <dgm:pt modelId="{A51EA742-E903-4FA4-857C-824092268CF6}">
      <dgm:prSet custT="1"/>
      <dgm:spPr/>
      <dgm:t>
        <a:bodyPr/>
        <a:lstStyle/>
        <a:p>
          <a:pPr rtl="0"/>
          <a:r>
            <a:rPr lang="es-PY" sz="1800" dirty="0" smtClean="0"/>
            <a:t>Garantía de la integridad y accesibilidad a la memoria corporativa. </a:t>
          </a:r>
          <a:endParaRPr lang="es-PY" sz="1800" dirty="0"/>
        </a:p>
      </dgm:t>
    </dgm:pt>
    <dgm:pt modelId="{28551AEE-F5B9-41B5-87E8-2F2FC1E1F564}" type="parTrans" cxnId="{1DFDD060-CADA-4DA1-A89D-EDA4939CFDE6}">
      <dgm:prSet/>
      <dgm:spPr/>
      <dgm:t>
        <a:bodyPr/>
        <a:lstStyle/>
        <a:p>
          <a:endParaRPr lang="es-PY"/>
        </a:p>
      </dgm:t>
    </dgm:pt>
    <dgm:pt modelId="{F1EBE3C8-EF39-4ECC-B917-C1535055E04F}" type="sibTrans" cxnId="{1DFDD060-CADA-4DA1-A89D-EDA4939CFDE6}">
      <dgm:prSet/>
      <dgm:spPr/>
      <dgm:t>
        <a:bodyPr/>
        <a:lstStyle/>
        <a:p>
          <a:endParaRPr lang="es-PY"/>
        </a:p>
      </dgm:t>
    </dgm:pt>
    <dgm:pt modelId="{61A1106C-4F1B-43D6-8296-D343EE2B45A4}">
      <dgm:prSet custT="1"/>
      <dgm:spPr/>
      <dgm:t>
        <a:bodyPr/>
        <a:lstStyle/>
        <a:p>
          <a:pPr rtl="0"/>
          <a:r>
            <a:rPr lang="es-PY" sz="1800" dirty="0" smtClean="0"/>
            <a:t>Evaluación de la calidad e impacto del soporte informacional para la gestión y el desarrollo de la organización</a:t>
          </a:r>
          <a:r>
            <a:rPr lang="es-PY" sz="1600" dirty="0" smtClean="0"/>
            <a:t>. </a:t>
          </a:r>
          <a:endParaRPr lang="es-PY" sz="1600" dirty="0"/>
        </a:p>
      </dgm:t>
    </dgm:pt>
    <dgm:pt modelId="{54A887AE-82B6-4CCE-A650-856D187DDCA2}" type="parTrans" cxnId="{4154D513-AAC2-4DD2-9F6D-AC1752077CB6}">
      <dgm:prSet/>
      <dgm:spPr/>
      <dgm:t>
        <a:bodyPr/>
        <a:lstStyle/>
        <a:p>
          <a:endParaRPr lang="es-PY"/>
        </a:p>
      </dgm:t>
    </dgm:pt>
    <dgm:pt modelId="{54B2DD5B-8158-446E-B78D-A7B932C3F98D}" type="sibTrans" cxnId="{4154D513-AAC2-4DD2-9F6D-AC1752077CB6}">
      <dgm:prSet/>
      <dgm:spPr/>
      <dgm:t>
        <a:bodyPr/>
        <a:lstStyle/>
        <a:p>
          <a:endParaRPr lang="es-PY"/>
        </a:p>
      </dgm:t>
    </dgm:pt>
    <dgm:pt modelId="{5289845B-1470-4DFF-8E07-DBA35453802D}">
      <dgm:prSet custT="1"/>
      <dgm:spPr/>
      <dgm:t>
        <a:bodyPr/>
        <a:lstStyle/>
        <a:p>
          <a:pPr rtl="0"/>
          <a:r>
            <a:rPr lang="es-PY" sz="1800" dirty="0" smtClean="0"/>
            <a:t>La seguridad de la información organizacional. </a:t>
          </a:r>
          <a:endParaRPr lang="es-PY" sz="1800" dirty="0"/>
        </a:p>
      </dgm:t>
    </dgm:pt>
    <dgm:pt modelId="{7A59361C-26B2-445A-806B-2984A1E03704}" type="parTrans" cxnId="{68D83AE8-93BF-489C-A056-CB34C4A37DDB}">
      <dgm:prSet/>
      <dgm:spPr/>
      <dgm:t>
        <a:bodyPr/>
        <a:lstStyle/>
        <a:p>
          <a:endParaRPr lang="es-PY"/>
        </a:p>
      </dgm:t>
    </dgm:pt>
    <dgm:pt modelId="{527273D4-3085-4F75-802C-2354E81E8369}" type="sibTrans" cxnId="{68D83AE8-93BF-489C-A056-CB34C4A37DDB}">
      <dgm:prSet/>
      <dgm:spPr/>
      <dgm:t>
        <a:bodyPr/>
        <a:lstStyle/>
        <a:p>
          <a:endParaRPr lang="es-PY"/>
        </a:p>
      </dgm:t>
    </dgm:pt>
    <dgm:pt modelId="{F94ECD72-A53D-4C76-9622-AB2999923976}">
      <dgm:prSet custT="1"/>
      <dgm:spPr/>
      <dgm:t>
        <a:bodyPr/>
        <a:lstStyle/>
        <a:p>
          <a:pPr rtl="0"/>
          <a:r>
            <a:rPr lang="es-PY" sz="1800" dirty="0" smtClean="0"/>
            <a:t>Manejo o utilización de los Recursos informacionales por los  miembros de la organización .</a:t>
          </a:r>
          <a:endParaRPr lang="es-PY" sz="1800" dirty="0"/>
        </a:p>
      </dgm:t>
    </dgm:pt>
    <dgm:pt modelId="{C5AD72FD-297F-4FB3-951D-E85BB26B115B}" type="parTrans" cxnId="{0A5EF033-A992-4719-A209-993AB7E9DBED}">
      <dgm:prSet/>
      <dgm:spPr/>
      <dgm:t>
        <a:bodyPr/>
        <a:lstStyle/>
        <a:p>
          <a:endParaRPr lang="es-PY"/>
        </a:p>
      </dgm:t>
    </dgm:pt>
    <dgm:pt modelId="{9DBD6C0F-64D5-4371-995E-661F0B152526}" type="sibTrans" cxnId="{0A5EF033-A992-4719-A209-993AB7E9DBED}">
      <dgm:prSet/>
      <dgm:spPr/>
      <dgm:t>
        <a:bodyPr/>
        <a:lstStyle/>
        <a:p>
          <a:endParaRPr lang="es-PY"/>
        </a:p>
      </dgm:t>
    </dgm:pt>
    <dgm:pt modelId="{F2CB60BD-DB25-4DC2-9519-CA7C0BA9AB88}">
      <dgm:prSet custT="1"/>
      <dgm:spPr/>
      <dgm:t>
        <a:bodyPr/>
        <a:lstStyle/>
        <a:p>
          <a:pPr rtl="0"/>
          <a:r>
            <a:rPr lang="es-PY" sz="1800" dirty="0" smtClean="0"/>
            <a:t>Gestión del conocimiento en instituciones educativas. </a:t>
          </a:r>
          <a:endParaRPr lang="es-PY" sz="1800" dirty="0"/>
        </a:p>
      </dgm:t>
    </dgm:pt>
    <dgm:pt modelId="{991FBC7F-0883-4E73-9ECB-1C5C6AD1755A}" type="parTrans" cxnId="{33257209-0490-42D6-A937-CD0E69241077}">
      <dgm:prSet/>
      <dgm:spPr/>
      <dgm:t>
        <a:bodyPr/>
        <a:lstStyle/>
        <a:p>
          <a:endParaRPr lang="es-PY"/>
        </a:p>
      </dgm:t>
    </dgm:pt>
    <dgm:pt modelId="{F496BCC6-1529-404A-9327-003F2C09635E}" type="sibTrans" cxnId="{33257209-0490-42D6-A937-CD0E69241077}">
      <dgm:prSet/>
      <dgm:spPr/>
      <dgm:t>
        <a:bodyPr/>
        <a:lstStyle/>
        <a:p>
          <a:endParaRPr lang="es-PY"/>
        </a:p>
      </dgm:t>
    </dgm:pt>
    <dgm:pt modelId="{06FBF463-C269-43CA-A52A-304A048B111E}" type="pres">
      <dgm:prSet presAssocID="{2B2851FB-6FDA-468D-9CC6-066E9B06792A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s-PY"/>
        </a:p>
      </dgm:t>
    </dgm:pt>
    <dgm:pt modelId="{C4171E9A-F832-4483-8C38-7F718B40674D}" type="pres">
      <dgm:prSet presAssocID="{731716ED-D713-4FC1-9226-7F3FB3ADF14E}" presName="circ1" presStyleLbl="vennNode1" presStyleIdx="0" presStyleCnt="6"/>
      <dgm:spPr/>
    </dgm:pt>
    <dgm:pt modelId="{2831855E-1805-4437-B7F5-FFA5ADE34A80}" type="pres">
      <dgm:prSet presAssocID="{731716ED-D713-4FC1-9226-7F3FB3ADF14E}" presName="circ1Tx" presStyleLbl="revTx" presStyleIdx="0" presStyleCnt="0" custScaleX="19008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PY"/>
        </a:p>
      </dgm:t>
    </dgm:pt>
    <dgm:pt modelId="{25E095F6-F191-4CAD-A320-02C2A0870F92}" type="pres">
      <dgm:prSet presAssocID="{A51EA742-E903-4FA4-857C-824092268CF6}" presName="circ2" presStyleLbl="vennNode1" presStyleIdx="1" presStyleCnt="6"/>
      <dgm:spPr/>
    </dgm:pt>
    <dgm:pt modelId="{B30A9FBA-8145-4639-ABDA-F367CC61351C}" type="pres">
      <dgm:prSet presAssocID="{A51EA742-E903-4FA4-857C-824092268CF6}" presName="circ2Tx" presStyleLbl="revTx" presStyleIdx="0" presStyleCnt="0" custScaleX="13763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PY"/>
        </a:p>
      </dgm:t>
    </dgm:pt>
    <dgm:pt modelId="{C73178DA-5173-480F-8239-42195409910A}" type="pres">
      <dgm:prSet presAssocID="{61A1106C-4F1B-43D6-8296-D343EE2B45A4}" presName="circ3" presStyleLbl="vennNode1" presStyleIdx="2" presStyleCnt="6"/>
      <dgm:spPr/>
    </dgm:pt>
    <dgm:pt modelId="{741BE156-9CE0-4834-908D-F8F55ECAC2A2}" type="pres">
      <dgm:prSet presAssocID="{61A1106C-4F1B-43D6-8296-D343EE2B45A4}" presName="circ3Tx" presStyleLbl="revTx" presStyleIdx="0" presStyleCnt="0" custScaleX="1592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PY"/>
        </a:p>
      </dgm:t>
    </dgm:pt>
    <dgm:pt modelId="{C071CE70-BCCB-4EA8-8DC8-B195151627B3}" type="pres">
      <dgm:prSet presAssocID="{5289845B-1470-4DFF-8E07-DBA35453802D}" presName="circ4" presStyleLbl="vennNode1" presStyleIdx="3" presStyleCnt="6"/>
      <dgm:spPr/>
    </dgm:pt>
    <dgm:pt modelId="{4CF3F2C8-8C1D-4EDC-812E-61E1D21D85A6}" type="pres">
      <dgm:prSet presAssocID="{5289845B-1470-4DFF-8E07-DBA35453802D}" presName="circ4Tx" presStyleLbl="revTx" presStyleIdx="0" presStyleCnt="0" custScaleX="14903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PY"/>
        </a:p>
      </dgm:t>
    </dgm:pt>
    <dgm:pt modelId="{82AFFF3C-7576-43F2-BF6E-30EAFDFF3D85}" type="pres">
      <dgm:prSet presAssocID="{F94ECD72-A53D-4C76-9622-AB2999923976}" presName="circ5" presStyleLbl="vennNode1" presStyleIdx="4" presStyleCnt="6"/>
      <dgm:spPr/>
    </dgm:pt>
    <dgm:pt modelId="{F7F11838-8408-42C1-BE3C-405327346087}" type="pres">
      <dgm:prSet presAssocID="{F94ECD72-A53D-4C76-9622-AB2999923976}" presName="circ5Tx" presStyleLbl="revTx" presStyleIdx="0" presStyleCnt="0" custScaleX="15219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PY"/>
        </a:p>
      </dgm:t>
    </dgm:pt>
    <dgm:pt modelId="{546721FA-FEDF-412D-A3C5-4FB4FFE19EF0}" type="pres">
      <dgm:prSet presAssocID="{F2CB60BD-DB25-4DC2-9519-CA7C0BA9AB88}" presName="circ6" presStyleLbl="vennNode1" presStyleIdx="5" presStyleCnt="6"/>
      <dgm:spPr/>
    </dgm:pt>
    <dgm:pt modelId="{F90BCB6C-3B87-40E9-A514-4A738AF8BA85}" type="pres">
      <dgm:prSet presAssocID="{F2CB60BD-DB25-4DC2-9519-CA7C0BA9AB88}" presName="circ6Tx" presStyleLbl="revTx" presStyleIdx="0" presStyleCnt="0" custScaleX="13070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PY"/>
        </a:p>
      </dgm:t>
    </dgm:pt>
  </dgm:ptLst>
  <dgm:cxnLst>
    <dgm:cxn modelId="{33257209-0490-42D6-A937-CD0E69241077}" srcId="{2B2851FB-6FDA-468D-9CC6-066E9B06792A}" destId="{F2CB60BD-DB25-4DC2-9519-CA7C0BA9AB88}" srcOrd="5" destOrd="0" parTransId="{991FBC7F-0883-4E73-9ECB-1C5C6AD1755A}" sibTransId="{F496BCC6-1529-404A-9327-003F2C09635E}"/>
    <dgm:cxn modelId="{68D83AE8-93BF-489C-A056-CB34C4A37DDB}" srcId="{2B2851FB-6FDA-468D-9CC6-066E9B06792A}" destId="{5289845B-1470-4DFF-8E07-DBA35453802D}" srcOrd="3" destOrd="0" parTransId="{7A59361C-26B2-445A-806B-2984A1E03704}" sibTransId="{527273D4-3085-4F75-802C-2354E81E8369}"/>
    <dgm:cxn modelId="{528FD4C3-65C7-40ED-9862-A6BF0DABD4AA}" type="presOf" srcId="{5289845B-1470-4DFF-8E07-DBA35453802D}" destId="{4CF3F2C8-8C1D-4EDC-812E-61E1D21D85A6}" srcOrd="0" destOrd="0" presId="urn:microsoft.com/office/officeart/2005/8/layout/venn1"/>
    <dgm:cxn modelId="{1DFDD060-CADA-4DA1-A89D-EDA4939CFDE6}" srcId="{2B2851FB-6FDA-468D-9CC6-066E9B06792A}" destId="{A51EA742-E903-4FA4-857C-824092268CF6}" srcOrd="1" destOrd="0" parTransId="{28551AEE-F5B9-41B5-87E8-2F2FC1E1F564}" sibTransId="{F1EBE3C8-EF39-4ECC-B917-C1535055E04F}"/>
    <dgm:cxn modelId="{10ED8C53-8CD0-4B07-99F3-678C7FE81FA3}" type="presOf" srcId="{61A1106C-4F1B-43D6-8296-D343EE2B45A4}" destId="{741BE156-9CE0-4834-908D-F8F55ECAC2A2}" srcOrd="0" destOrd="0" presId="urn:microsoft.com/office/officeart/2005/8/layout/venn1"/>
    <dgm:cxn modelId="{86BCEEBF-337D-4CE2-AE55-82A9A6EFCD87}" type="presOf" srcId="{A51EA742-E903-4FA4-857C-824092268CF6}" destId="{B30A9FBA-8145-4639-ABDA-F367CC61351C}" srcOrd="0" destOrd="0" presId="urn:microsoft.com/office/officeart/2005/8/layout/venn1"/>
    <dgm:cxn modelId="{97C0FFD2-4286-4C79-A163-976DAAF7F917}" type="presOf" srcId="{F94ECD72-A53D-4C76-9622-AB2999923976}" destId="{F7F11838-8408-42C1-BE3C-405327346087}" srcOrd="0" destOrd="0" presId="urn:microsoft.com/office/officeart/2005/8/layout/venn1"/>
    <dgm:cxn modelId="{4154D513-AAC2-4DD2-9F6D-AC1752077CB6}" srcId="{2B2851FB-6FDA-468D-9CC6-066E9B06792A}" destId="{61A1106C-4F1B-43D6-8296-D343EE2B45A4}" srcOrd="2" destOrd="0" parTransId="{54A887AE-82B6-4CCE-A650-856D187DDCA2}" sibTransId="{54B2DD5B-8158-446E-B78D-A7B932C3F98D}"/>
    <dgm:cxn modelId="{23666C77-C2F5-4529-AC0C-83430BA2DED8}" type="presOf" srcId="{2B2851FB-6FDA-468D-9CC6-066E9B06792A}" destId="{06FBF463-C269-43CA-A52A-304A048B111E}" srcOrd="0" destOrd="0" presId="urn:microsoft.com/office/officeart/2005/8/layout/venn1"/>
    <dgm:cxn modelId="{7349F086-7834-4C27-B83E-40856DEF10C8}" srcId="{2B2851FB-6FDA-468D-9CC6-066E9B06792A}" destId="{731716ED-D713-4FC1-9226-7F3FB3ADF14E}" srcOrd="0" destOrd="0" parTransId="{D4D9BB2B-C123-47E7-B9E4-3706B5D3B6D8}" sibTransId="{E50B8985-67FA-46AD-BA83-ED1038C83FA3}"/>
    <dgm:cxn modelId="{4E8D73E1-5064-462C-8800-1A9393A26572}" type="presOf" srcId="{F2CB60BD-DB25-4DC2-9519-CA7C0BA9AB88}" destId="{F90BCB6C-3B87-40E9-A514-4A738AF8BA85}" srcOrd="0" destOrd="0" presId="urn:microsoft.com/office/officeart/2005/8/layout/venn1"/>
    <dgm:cxn modelId="{0A5EF033-A992-4719-A209-993AB7E9DBED}" srcId="{2B2851FB-6FDA-468D-9CC6-066E9B06792A}" destId="{F94ECD72-A53D-4C76-9622-AB2999923976}" srcOrd="4" destOrd="0" parTransId="{C5AD72FD-297F-4FB3-951D-E85BB26B115B}" sibTransId="{9DBD6C0F-64D5-4371-995E-661F0B152526}"/>
    <dgm:cxn modelId="{C4477520-33D7-485C-BE33-89EE13B424A3}" type="presOf" srcId="{731716ED-D713-4FC1-9226-7F3FB3ADF14E}" destId="{2831855E-1805-4437-B7F5-FFA5ADE34A80}" srcOrd="0" destOrd="0" presId="urn:microsoft.com/office/officeart/2005/8/layout/venn1"/>
    <dgm:cxn modelId="{07BD2630-F4D2-47CB-B762-AC5D227BCA60}" type="presParOf" srcId="{06FBF463-C269-43CA-A52A-304A048B111E}" destId="{C4171E9A-F832-4483-8C38-7F718B40674D}" srcOrd="0" destOrd="0" presId="urn:microsoft.com/office/officeart/2005/8/layout/venn1"/>
    <dgm:cxn modelId="{711D3C8F-938F-499B-BCAA-9B63B1E76478}" type="presParOf" srcId="{06FBF463-C269-43CA-A52A-304A048B111E}" destId="{2831855E-1805-4437-B7F5-FFA5ADE34A80}" srcOrd="1" destOrd="0" presId="urn:microsoft.com/office/officeart/2005/8/layout/venn1"/>
    <dgm:cxn modelId="{2B324FB9-76CE-418C-B61D-A3D61D79D43B}" type="presParOf" srcId="{06FBF463-C269-43CA-A52A-304A048B111E}" destId="{25E095F6-F191-4CAD-A320-02C2A0870F92}" srcOrd="2" destOrd="0" presId="urn:microsoft.com/office/officeart/2005/8/layout/venn1"/>
    <dgm:cxn modelId="{A404FFF0-2F85-4B77-BBE6-C51E279736E1}" type="presParOf" srcId="{06FBF463-C269-43CA-A52A-304A048B111E}" destId="{B30A9FBA-8145-4639-ABDA-F367CC61351C}" srcOrd="3" destOrd="0" presId="urn:microsoft.com/office/officeart/2005/8/layout/venn1"/>
    <dgm:cxn modelId="{898F2BB7-4DAA-4003-8F95-CEAF4AE2A324}" type="presParOf" srcId="{06FBF463-C269-43CA-A52A-304A048B111E}" destId="{C73178DA-5173-480F-8239-42195409910A}" srcOrd="4" destOrd="0" presId="urn:microsoft.com/office/officeart/2005/8/layout/venn1"/>
    <dgm:cxn modelId="{F56F36C7-3BD2-42E3-8F58-5F9F7FB360A3}" type="presParOf" srcId="{06FBF463-C269-43CA-A52A-304A048B111E}" destId="{741BE156-9CE0-4834-908D-F8F55ECAC2A2}" srcOrd="5" destOrd="0" presId="urn:microsoft.com/office/officeart/2005/8/layout/venn1"/>
    <dgm:cxn modelId="{4166A2CA-A02E-4331-976F-38006FECE49C}" type="presParOf" srcId="{06FBF463-C269-43CA-A52A-304A048B111E}" destId="{C071CE70-BCCB-4EA8-8DC8-B195151627B3}" srcOrd="6" destOrd="0" presId="urn:microsoft.com/office/officeart/2005/8/layout/venn1"/>
    <dgm:cxn modelId="{9DAAF9B4-5BD6-476B-8924-516A4527420B}" type="presParOf" srcId="{06FBF463-C269-43CA-A52A-304A048B111E}" destId="{4CF3F2C8-8C1D-4EDC-812E-61E1D21D85A6}" srcOrd="7" destOrd="0" presId="urn:microsoft.com/office/officeart/2005/8/layout/venn1"/>
    <dgm:cxn modelId="{B0F632F6-030F-4F59-9A4C-B17C13B74184}" type="presParOf" srcId="{06FBF463-C269-43CA-A52A-304A048B111E}" destId="{82AFFF3C-7576-43F2-BF6E-30EAFDFF3D85}" srcOrd="8" destOrd="0" presId="urn:microsoft.com/office/officeart/2005/8/layout/venn1"/>
    <dgm:cxn modelId="{20032E46-AE55-4C81-8E97-E8D96C5C0E38}" type="presParOf" srcId="{06FBF463-C269-43CA-A52A-304A048B111E}" destId="{F7F11838-8408-42C1-BE3C-405327346087}" srcOrd="9" destOrd="0" presId="urn:microsoft.com/office/officeart/2005/8/layout/venn1"/>
    <dgm:cxn modelId="{E2B333E8-E5E8-4F53-8B5D-89D8C8F2161D}" type="presParOf" srcId="{06FBF463-C269-43CA-A52A-304A048B111E}" destId="{546721FA-FEDF-412D-A3C5-4FB4FFE19EF0}" srcOrd="10" destOrd="0" presId="urn:microsoft.com/office/officeart/2005/8/layout/venn1"/>
    <dgm:cxn modelId="{99853411-368A-4DF9-8BB2-4625266EB221}" type="presParOf" srcId="{06FBF463-C269-43CA-A52A-304A048B111E}" destId="{F90BCB6C-3B87-40E9-A514-4A738AF8BA85}" srcOrd="11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9DF06797-81FA-414E-B5C7-BCCF1C0549E5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3A61F010-853B-4B10-BC7A-D29AB63ADFCF}">
      <dgm:prSet phldrT="[Texto]" custT="1"/>
      <dgm:spPr/>
      <dgm:t>
        <a:bodyPr/>
        <a:lstStyle/>
        <a:p>
          <a:r>
            <a:rPr lang="es-PY" sz="2600" b="1" dirty="0" smtClean="0">
              <a:solidFill>
                <a:schemeClr val="accent2">
                  <a:lumMod val="60000"/>
                  <a:lumOff val="40000"/>
                </a:schemeClr>
              </a:solidFill>
            </a:rPr>
            <a:t>Acércate</a:t>
          </a:r>
          <a:endParaRPr lang="es-PY" sz="2600" b="1" dirty="0">
            <a:solidFill>
              <a:schemeClr val="accent2">
                <a:lumMod val="60000"/>
                <a:lumOff val="40000"/>
              </a:schemeClr>
            </a:solidFill>
          </a:endParaRPr>
        </a:p>
      </dgm:t>
    </dgm:pt>
    <dgm:pt modelId="{7B3C8799-238E-4C72-8366-CEDA93938934}" type="parTrans" cxnId="{F55A1361-851C-429C-9025-5AAC2D3DD8BE}">
      <dgm:prSet/>
      <dgm:spPr/>
      <dgm:t>
        <a:bodyPr/>
        <a:lstStyle/>
        <a:p>
          <a:endParaRPr lang="es-PY"/>
        </a:p>
      </dgm:t>
    </dgm:pt>
    <dgm:pt modelId="{85B15CCA-8A09-4D6E-BA2F-813664D3A223}" type="sibTrans" cxnId="{F55A1361-851C-429C-9025-5AAC2D3DD8BE}">
      <dgm:prSet/>
      <dgm:spPr/>
      <dgm:t>
        <a:bodyPr/>
        <a:lstStyle/>
        <a:p>
          <a:endParaRPr lang="es-PY"/>
        </a:p>
      </dgm:t>
    </dgm:pt>
    <dgm:pt modelId="{D2BCC5C5-EDC0-4DF3-899B-DC550D945FD9}">
      <dgm:prSet phldrT="[Texto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PY" sz="2400" b="1" dirty="0" smtClean="0">
              <a:solidFill>
                <a:schemeClr val="accent2">
                  <a:lumMod val="60000"/>
                  <a:lumOff val="40000"/>
                </a:schemeClr>
              </a:solidFill>
            </a:rPr>
            <a:t>Integra el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PY" sz="2400" b="1" dirty="0" smtClean="0">
              <a:solidFill>
                <a:schemeClr val="accent2">
                  <a:lumMod val="60000"/>
                  <a:lumOff val="40000"/>
                </a:schemeClr>
              </a:solidFill>
            </a:rPr>
            <a:t>GICI</a:t>
          </a:r>
          <a:endParaRPr lang="es-PY" sz="2400" b="1" dirty="0">
            <a:solidFill>
              <a:schemeClr val="accent2">
                <a:lumMod val="60000"/>
                <a:lumOff val="40000"/>
              </a:schemeClr>
            </a:solidFill>
          </a:endParaRPr>
        </a:p>
      </dgm:t>
    </dgm:pt>
    <dgm:pt modelId="{6B526B6A-DEED-4778-AEF5-C8CC6E73D5C7}" type="parTrans" cxnId="{4D2C0EC8-3791-48EE-A4EB-6316149827BA}">
      <dgm:prSet/>
      <dgm:spPr/>
      <dgm:t>
        <a:bodyPr/>
        <a:lstStyle/>
        <a:p>
          <a:endParaRPr lang="es-PY"/>
        </a:p>
      </dgm:t>
    </dgm:pt>
    <dgm:pt modelId="{36E5B8B2-0078-4092-B003-A4081D4A0D1B}" type="sibTrans" cxnId="{4D2C0EC8-3791-48EE-A4EB-6316149827BA}">
      <dgm:prSet/>
      <dgm:spPr/>
      <dgm:t>
        <a:bodyPr/>
        <a:lstStyle/>
        <a:p>
          <a:endParaRPr lang="es-PY"/>
        </a:p>
      </dgm:t>
    </dgm:pt>
    <dgm:pt modelId="{D768E659-38DB-4105-9048-E4C6F549F863}">
      <dgm:prSet phldrT="[Texto]" custT="1"/>
      <dgm:spPr/>
      <dgm:t>
        <a:bodyPr/>
        <a:lstStyle/>
        <a:p>
          <a:r>
            <a:rPr lang="es-PY" sz="2600" b="1" dirty="0" smtClean="0">
              <a:solidFill>
                <a:schemeClr val="accent2">
                  <a:lumMod val="60000"/>
                  <a:lumOff val="40000"/>
                </a:schemeClr>
              </a:solidFill>
            </a:rPr>
            <a:t>Aporta</a:t>
          </a:r>
        </a:p>
      </dgm:t>
    </dgm:pt>
    <dgm:pt modelId="{6C21DCFE-7039-4D5A-88F5-07F9F18DD60D}" type="parTrans" cxnId="{7EE4B830-540F-4B43-A704-B85E5941398C}">
      <dgm:prSet/>
      <dgm:spPr/>
      <dgm:t>
        <a:bodyPr/>
        <a:lstStyle/>
        <a:p>
          <a:endParaRPr lang="es-PY"/>
        </a:p>
      </dgm:t>
    </dgm:pt>
    <dgm:pt modelId="{EF5F3F03-573C-4C44-B187-122F85342F7C}" type="sibTrans" cxnId="{7EE4B830-540F-4B43-A704-B85E5941398C}">
      <dgm:prSet/>
      <dgm:spPr/>
      <dgm:t>
        <a:bodyPr/>
        <a:lstStyle/>
        <a:p>
          <a:endParaRPr lang="es-PY"/>
        </a:p>
      </dgm:t>
    </dgm:pt>
    <dgm:pt modelId="{5F20559E-2662-44CB-A522-A5EE516A4860}" type="pres">
      <dgm:prSet presAssocID="{9DF06797-81FA-414E-B5C7-BCCF1C0549E5}" presName="Name0" presStyleCnt="0">
        <dgm:presLayoutVars>
          <dgm:dir/>
          <dgm:animLvl val="lvl"/>
          <dgm:resizeHandles val="exact"/>
        </dgm:presLayoutVars>
      </dgm:prSet>
      <dgm:spPr/>
    </dgm:pt>
    <dgm:pt modelId="{243C53EA-8720-456B-8A32-3C924200EDA9}" type="pres">
      <dgm:prSet presAssocID="{3A61F010-853B-4B10-BC7A-D29AB63ADFCF}" presName="parTxOnly" presStyleLbl="node1" presStyleIdx="0" presStyleCnt="3" custScaleX="1737563" custScaleY="20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PY"/>
        </a:p>
      </dgm:t>
    </dgm:pt>
    <dgm:pt modelId="{10B9866C-9996-4097-8F5C-F45E633415A9}" type="pres">
      <dgm:prSet presAssocID="{85B15CCA-8A09-4D6E-BA2F-813664D3A223}" presName="parTxOnlySpace" presStyleCnt="0"/>
      <dgm:spPr/>
    </dgm:pt>
    <dgm:pt modelId="{02AE6E30-E555-45A3-A388-46373C889284}" type="pres">
      <dgm:prSet presAssocID="{D2BCC5C5-EDC0-4DF3-899B-DC550D945FD9}" presName="parTxOnly" presStyleLbl="node1" presStyleIdx="1" presStyleCnt="3" custScaleX="1657661" custScaleY="1876726" custLinFactX="5844" custLinFactNeighborX="100000" custLinFactNeighborY="-3930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PY"/>
        </a:p>
      </dgm:t>
    </dgm:pt>
    <dgm:pt modelId="{A3C68441-F2A5-4A6D-A31E-9557028C03A7}" type="pres">
      <dgm:prSet presAssocID="{36E5B8B2-0078-4092-B003-A4081D4A0D1B}" presName="parTxOnlySpace" presStyleCnt="0"/>
      <dgm:spPr/>
    </dgm:pt>
    <dgm:pt modelId="{53DF159D-953A-4BB1-9D94-28E18344253F}" type="pres">
      <dgm:prSet presAssocID="{D768E659-38DB-4105-9048-E4C6F549F863}" presName="parTxOnly" presStyleLbl="node1" presStyleIdx="2" presStyleCnt="3" custAng="16200000" custScaleX="1600032" custScaleY="1732885" custLinFactX="24658" custLinFactY="-17649" custLinFactNeighborX="100000" custLinFactNeighborY="-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PY"/>
        </a:p>
      </dgm:t>
    </dgm:pt>
  </dgm:ptLst>
  <dgm:cxnLst>
    <dgm:cxn modelId="{B780E16D-04EE-4E0C-9386-A4D16612493A}" type="presOf" srcId="{D2BCC5C5-EDC0-4DF3-899B-DC550D945FD9}" destId="{02AE6E30-E555-45A3-A388-46373C889284}" srcOrd="0" destOrd="0" presId="urn:microsoft.com/office/officeart/2005/8/layout/chevron1"/>
    <dgm:cxn modelId="{4D2C0EC8-3791-48EE-A4EB-6316149827BA}" srcId="{9DF06797-81FA-414E-B5C7-BCCF1C0549E5}" destId="{D2BCC5C5-EDC0-4DF3-899B-DC550D945FD9}" srcOrd="1" destOrd="0" parTransId="{6B526B6A-DEED-4778-AEF5-C8CC6E73D5C7}" sibTransId="{36E5B8B2-0078-4092-B003-A4081D4A0D1B}"/>
    <dgm:cxn modelId="{7EE4B830-540F-4B43-A704-B85E5941398C}" srcId="{9DF06797-81FA-414E-B5C7-BCCF1C0549E5}" destId="{D768E659-38DB-4105-9048-E4C6F549F863}" srcOrd="2" destOrd="0" parTransId="{6C21DCFE-7039-4D5A-88F5-07F9F18DD60D}" sibTransId="{EF5F3F03-573C-4C44-B187-122F85342F7C}"/>
    <dgm:cxn modelId="{AE115E46-8439-44F1-9CFD-6A0D4A07AC45}" type="presOf" srcId="{3A61F010-853B-4B10-BC7A-D29AB63ADFCF}" destId="{243C53EA-8720-456B-8A32-3C924200EDA9}" srcOrd="0" destOrd="0" presId="urn:microsoft.com/office/officeart/2005/8/layout/chevron1"/>
    <dgm:cxn modelId="{8637CB88-3F49-4ACC-911E-C71DB02DF005}" type="presOf" srcId="{9DF06797-81FA-414E-B5C7-BCCF1C0549E5}" destId="{5F20559E-2662-44CB-A522-A5EE516A4860}" srcOrd="0" destOrd="0" presId="urn:microsoft.com/office/officeart/2005/8/layout/chevron1"/>
    <dgm:cxn modelId="{A9A83915-42DB-47CD-AF63-4DE7197CD9AA}" type="presOf" srcId="{D768E659-38DB-4105-9048-E4C6F549F863}" destId="{53DF159D-953A-4BB1-9D94-28E18344253F}" srcOrd="0" destOrd="0" presId="urn:microsoft.com/office/officeart/2005/8/layout/chevron1"/>
    <dgm:cxn modelId="{F55A1361-851C-429C-9025-5AAC2D3DD8BE}" srcId="{9DF06797-81FA-414E-B5C7-BCCF1C0549E5}" destId="{3A61F010-853B-4B10-BC7A-D29AB63ADFCF}" srcOrd="0" destOrd="0" parTransId="{7B3C8799-238E-4C72-8366-CEDA93938934}" sibTransId="{85B15CCA-8A09-4D6E-BA2F-813664D3A223}"/>
    <dgm:cxn modelId="{2015B53A-26F8-49DB-BC7C-00CB2E4829C1}" type="presParOf" srcId="{5F20559E-2662-44CB-A522-A5EE516A4860}" destId="{243C53EA-8720-456B-8A32-3C924200EDA9}" srcOrd="0" destOrd="0" presId="urn:microsoft.com/office/officeart/2005/8/layout/chevron1"/>
    <dgm:cxn modelId="{F245764D-ABE7-444F-A210-1E390B0AB992}" type="presParOf" srcId="{5F20559E-2662-44CB-A522-A5EE516A4860}" destId="{10B9866C-9996-4097-8F5C-F45E633415A9}" srcOrd="1" destOrd="0" presId="urn:microsoft.com/office/officeart/2005/8/layout/chevron1"/>
    <dgm:cxn modelId="{F0FC3DD6-40CA-4059-8E90-A61683B6C553}" type="presParOf" srcId="{5F20559E-2662-44CB-A522-A5EE516A4860}" destId="{02AE6E30-E555-45A3-A388-46373C889284}" srcOrd="2" destOrd="0" presId="urn:microsoft.com/office/officeart/2005/8/layout/chevron1"/>
    <dgm:cxn modelId="{C0185957-98BF-4AC0-8E3F-B7159C7F0624}" type="presParOf" srcId="{5F20559E-2662-44CB-A522-A5EE516A4860}" destId="{A3C68441-F2A5-4A6D-A31E-9557028C03A7}" srcOrd="3" destOrd="0" presId="urn:microsoft.com/office/officeart/2005/8/layout/chevron1"/>
    <dgm:cxn modelId="{033BC2FF-4A48-456C-9103-65CE2F3588CA}" type="presParOf" srcId="{5F20559E-2662-44CB-A522-A5EE516A4860}" destId="{53DF159D-953A-4BB1-9D94-28E18344253F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49E6E33-CDD6-4510-9383-DF22BE4DEBFD}" type="doc">
      <dgm:prSet loTypeId="urn:microsoft.com/office/officeart/2005/8/layout/target3" loCatId="relationship" qsTypeId="urn:microsoft.com/office/officeart/2005/8/quickstyle/simple1#2" qsCatId="simple" csTypeId="urn:microsoft.com/office/officeart/2005/8/colors/accent1_2#2" csCatId="accent1" phldr="1"/>
      <dgm:spPr/>
      <dgm:t>
        <a:bodyPr/>
        <a:lstStyle/>
        <a:p>
          <a:endParaRPr lang="es-PY"/>
        </a:p>
      </dgm:t>
    </dgm:pt>
    <dgm:pt modelId="{69ECB385-1D1F-429C-A114-DD7A9BE87A43}">
      <dgm:prSet custT="1"/>
      <dgm:spPr>
        <a:gradFill flip="none"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1"/>
          <a:tileRect/>
        </a:gradFill>
      </dgm:spPr>
      <dgm:t>
        <a:bodyPr/>
        <a:lstStyle/>
        <a:p>
          <a:pPr rtl="0"/>
          <a:r>
            <a:rPr lang="es-PY" sz="2800" dirty="0" smtClean="0">
              <a:solidFill>
                <a:schemeClr val="accent2">
                  <a:lumMod val="50000"/>
                </a:schemeClr>
              </a:solidFill>
            </a:rPr>
            <a:t>Proceso mediante el cual se obtiene, despliega o utiliza información, haciéndola inteligente, para una mejor toma de decisiones en las organizaciones. Tiene como elemento básico la gestión del ciclo de vida de la información y ocurre en cualquier organización. </a:t>
          </a:r>
          <a:endParaRPr lang="es-PY" sz="2800" dirty="0">
            <a:solidFill>
              <a:schemeClr val="accent2">
                <a:lumMod val="50000"/>
              </a:schemeClr>
            </a:solidFill>
          </a:endParaRPr>
        </a:p>
      </dgm:t>
    </dgm:pt>
    <dgm:pt modelId="{DCE7BE22-C033-4720-B00F-95795BABEA64}" type="parTrans" cxnId="{1BFE6786-7FB7-4961-8162-6F6175EDF7AA}">
      <dgm:prSet/>
      <dgm:spPr/>
      <dgm:t>
        <a:bodyPr/>
        <a:lstStyle/>
        <a:p>
          <a:endParaRPr lang="es-PY"/>
        </a:p>
      </dgm:t>
    </dgm:pt>
    <dgm:pt modelId="{C417D108-B1DE-4AAB-AD93-C16B8DDB8968}" type="sibTrans" cxnId="{1BFE6786-7FB7-4961-8162-6F6175EDF7AA}">
      <dgm:prSet/>
      <dgm:spPr/>
      <dgm:t>
        <a:bodyPr/>
        <a:lstStyle/>
        <a:p>
          <a:endParaRPr lang="es-PY"/>
        </a:p>
      </dgm:t>
    </dgm:pt>
    <dgm:pt modelId="{DA7468B4-C405-4C9F-BE85-063946459829}" type="pres">
      <dgm:prSet presAssocID="{149E6E33-CDD6-4510-9383-DF22BE4DEBFD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s-PY"/>
        </a:p>
      </dgm:t>
    </dgm:pt>
    <dgm:pt modelId="{1D5B1BBD-F631-4562-BAB4-94D913B9B98D}" type="pres">
      <dgm:prSet presAssocID="{69ECB385-1D1F-429C-A114-DD7A9BE87A43}" presName="circle1" presStyleLbl="node1" presStyleIdx="0" presStyleCnt="1" custLinFactNeighborX="3637" custLinFactNeighborY="-299"/>
      <dgm:spPr/>
    </dgm:pt>
    <dgm:pt modelId="{06486D4E-A199-476F-95B5-9E540E7394CC}" type="pres">
      <dgm:prSet presAssocID="{69ECB385-1D1F-429C-A114-DD7A9BE87A43}" presName="space" presStyleCnt="0"/>
      <dgm:spPr/>
    </dgm:pt>
    <dgm:pt modelId="{64014D49-DA83-4A13-A8EF-BDF6CA93FA7E}" type="pres">
      <dgm:prSet presAssocID="{69ECB385-1D1F-429C-A114-DD7A9BE87A43}" presName="rect1" presStyleLbl="alignAcc1" presStyleIdx="0" presStyleCnt="1" custScaleX="111694" custScaleY="100000"/>
      <dgm:spPr/>
      <dgm:t>
        <a:bodyPr/>
        <a:lstStyle/>
        <a:p>
          <a:endParaRPr lang="es-PY"/>
        </a:p>
      </dgm:t>
    </dgm:pt>
    <dgm:pt modelId="{9744F0E7-F1A7-4077-9230-41C324923992}" type="pres">
      <dgm:prSet presAssocID="{69ECB385-1D1F-429C-A114-DD7A9BE87A43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es-PY"/>
        </a:p>
      </dgm:t>
    </dgm:pt>
  </dgm:ptLst>
  <dgm:cxnLst>
    <dgm:cxn modelId="{B9DBA0A6-62DE-4EFE-B7ED-D791A96789DC}" type="presOf" srcId="{69ECB385-1D1F-429C-A114-DD7A9BE87A43}" destId="{9744F0E7-F1A7-4077-9230-41C324923992}" srcOrd="1" destOrd="0" presId="urn:microsoft.com/office/officeart/2005/8/layout/target3"/>
    <dgm:cxn modelId="{76F69F6C-E660-43D8-98D0-C5DB07D0A973}" type="presOf" srcId="{149E6E33-CDD6-4510-9383-DF22BE4DEBFD}" destId="{DA7468B4-C405-4C9F-BE85-063946459829}" srcOrd="0" destOrd="0" presId="urn:microsoft.com/office/officeart/2005/8/layout/target3"/>
    <dgm:cxn modelId="{1BFE6786-7FB7-4961-8162-6F6175EDF7AA}" srcId="{149E6E33-CDD6-4510-9383-DF22BE4DEBFD}" destId="{69ECB385-1D1F-429C-A114-DD7A9BE87A43}" srcOrd="0" destOrd="0" parTransId="{DCE7BE22-C033-4720-B00F-95795BABEA64}" sibTransId="{C417D108-B1DE-4AAB-AD93-C16B8DDB8968}"/>
    <dgm:cxn modelId="{7DE88EE3-BFA9-465F-83F0-CCC11D3003F2}" type="presOf" srcId="{69ECB385-1D1F-429C-A114-DD7A9BE87A43}" destId="{64014D49-DA83-4A13-A8EF-BDF6CA93FA7E}" srcOrd="0" destOrd="0" presId="urn:microsoft.com/office/officeart/2005/8/layout/target3"/>
    <dgm:cxn modelId="{C51D8EF4-89D6-49B3-8149-E003B3B8B21E}" type="presParOf" srcId="{DA7468B4-C405-4C9F-BE85-063946459829}" destId="{1D5B1BBD-F631-4562-BAB4-94D913B9B98D}" srcOrd="0" destOrd="0" presId="urn:microsoft.com/office/officeart/2005/8/layout/target3"/>
    <dgm:cxn modelId="{162CE0C5-A5DB-406F-B99F-8E5C76194D90}" type="presParOf" srcId="{DA7468B4-C405-4C9F-BE85-063946459829}" destId="{06486D4E-A199-476F-95B5-9E540E7394CC}" srcOrd="1" destOrd="0" presId="urn:microsoft.com/office/officeart/2005/8/layout/target3"/>
    <dgm:cxn modelId="{E67183AF-825F-43F0-B1A6-5602E8C09F66}" type="presParOf" srcId="{DA7468B4-C405-4C9F-BE85-063946459829}" destId="{64014D49-DA83-4A13-A8EF-BDF6CA93FA7E}" srcOrd="2" destOrd="0" presId="urn:microsoft.com/office/officeart/2005/8/layout/target3"/>
    <dgm:cxn modelId="{08CE6843-249F-4F97-BE19-F2C9B9C2B38E}" type="presParOf" srcId="{DA7468B4-C405-4C9F-BE85-063946459829}" destId="{9744F0E7-F1A7-4077-9230-41C324923992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01E74BB-1712-4553-AE5B-FE1C3DC9C2C5}" type="doc">
      <dgm:prSet loTypeId="urn:microsoft.com/office/officeart/2005/8/layout/vList2" loCatId="list" qsTypeId="urn:microsoft.com/office/officeart/2005/8/quickstyle/simple1#3" qsCatId="simple" csTypeId="urn:microsoft.com/office/officeart/2005/8/colors/accent1_2#3" csCatId="accent1" phldr="1"/>
      <dgm:spPr/>
      <dgm:t>
        <a:bodyPr/>
        <a:lstStyle/>
        <a:p>
          <a:endParaRPr lang="es-PY"/>
        </a:p>
      </dgm:t>
    </dgm:pt>
    <dgm:pt modelId="{27C4A8F1-DEC9-48BD-8946-68D32B2783CC}">
      <dgm:prSet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pPr algn="just" rtl="0"/>
          <a:r>
            <a:rPr lang="es-PY" sz="2600" dirty="0" smtClean="0">
              <a:solidFill>
                <a:schemeClr val="tx1"/>
              </a:solidFill>
            </a:rPr>
            <a:t>Maximizar el valor y los beneficios derivados del uso de la información. </a:t>
          </a:r>
          <a:endParaRPr lang="es-PY" sz="2600" dirty="0">
            <a:solidFill>
              <a:schemeClr val="tx1"/>
            </a:solidFill>
          </a:endParaRPr>
        </a:p>
      </dgm:t>
    </dgm:pt>
    <dgm:pt modelId="{C70F081E-BF5E-4725-AB23-F065059C5BA3}" type="parTrans" cxnId="{AEDC2B3D-D483-4147-A2F4-9A5C50577513}">
      <dgm:prSet/>
      <dgm:spPr/>
      <dgm:t>
        <a:bodyPr/>
        <a:lstStyle/>
        <a:p>
          <a:endParaRPr lang="es-PY"/>
        </a:p>
      </dgm:t>
    </dgm:pt>
    <dgm:pt modelId="{0F87F4FF-ED40-44B6-A085-32E8F1B27FD2}" type="sibTrans" cxnId="{AEDC2B3D-D483-4147-A2F4-9A5C50577513}">
      <dgm:prSet/>
      <dgm:spPr/>
      <dgm:t>
        <a:bodyPr/>
        <a:lstStyle/>
        <a:p>
          <a:endParaRPr lang="es-PY"/>
        </a:p>
      </dgm:t>
    </dgm:pt>
    <dgm:pt modelId="{27F4A9E8-A09F-4C00-9761-87B37AA0309B}">
      <dgm:prSet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pPr rtl="0"/>
          <a:r>
            <a:rPr lang="es-PY" sz="2600" dirty="0" smtClean="0">
              <a:solidFill>
                <a:schemeClr val="tx1"/>
              </a:solidFill>
            </a:rPr>
            <a:t>Minimizar el costo de adquisición, procesamiento y uso de la información. </a:t>
          </a:r>
          <a:endParaRPr lang="es-PY" sz="2600" dirty="0">
            <a:solidFill>
              <a:schemeClr val="tx1"/>
            </a:solidFill>
          </a:endParaRPr>
        </a:p>
      </dgm:t>
    </dgm:pt>
    <dgm:pt modelId="{A4B5B44C-58C2-4669-A4F4-2D495B8F55F9}" type="parTrans" cxnId="{7F1C64B8-1CD6-4DA1-9756-3CFD79AC07AF}">
      <dgm:prSet/>
      <dgm:spPr/>
      <dgm:t>
        <a:bodyPr/>
        <a:lstStyle/>
        <a:p>
          <a:endParaRPr lang="es-PY"/>
        </a:p>
      </dgm:t>
    </dgm:pt>
    <dgm:pt modelId="{DB1ADDA3-8E8B-4D50-B69E-3B3106569138}" type="sibTrans" cxnId="{7F1C64B8-1CD6-4DA1-9756-3CFD79AC07AF}">
      <dgm:prSet/>
      <dgm:spPr/>
      <dgm:t>
        <a:bodyPr/>
        <a:lstStyle/>
        <a:p>
          <a:endParaRPr lang="es-PY"/>
        </a:p>
      </dgm:t>
    </dgm:pt>
    <dgm:pt modelId="{7D7DFA64-54E9-4284-A1E8-812A4B03BD90}">
      <dgm:prSet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pPr algn="just" rtl="0"/>
          <a:r>
            <a:rPr lang="es-PY" sz="2600" dirty="0" smtClean="0">
              <a:solidFill>
                <a:schemeClr val="tx1"/>
              </a:solidFill>
            </a:rPr>
            <a:t>Determinar responsabilidades para el uso efectivo, eficiente y económico de información. </a:t>
          </a:r>
          <a:endParaRPr lang="es-PY" sz="2600" dirty="0">
            <a:solidFill>
              <a:schemeClr val="tx1"/>
            </a:solidFill>
          </a:endParaRPr>
        </a:p>
      </dgm:t>
    </dgm:pt>
    <dgm:pt modelId="{F035A410-4147-476F-BFA5-15C74BDB78E7}" type="parTrans" cxnId="{58DF32D5-5B85-4272-B04F-0F059AC54060}">
      <dgm:prSet/>
      <dgm:spPr/>
      <dgm:t>
        <a:bodyPr/>
        <a:lstStyle/>
        <a:p>
          <a:endParaRPr lang="es-PY"/>
        </a:p>
      </dgm:t>
    </dgm:pt>
    <dgm:pt modelId="{8869472D-308A-4D3B-A6FB-C413B383ED8D}" type="sibTrans" cxnId="{58DF32D5-5B85-4272-B04F-0F059AC54060}">
      <dgm:prSet/>
      <dgm:spPr/>
      <dgm:t>
        <a:bodyPr/>
        <a:lstStyle/>
        <a:p>
          <a:endParaRPr lang="es-PY"/>
        </a:p>
      </dgm:t>
    </dgm:pt>
    <dgm:pt modelId="{31087340-12BF-4B2B-B379-258DE28B7B40}">
      <dgm:prSet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pPr algn="just" rtl="0"/>
          <a:r>
            <a:rPr lang="es-PY" sz="2600" dirty="0" smtClean="0">
              <a:solidFill>
                <a:schemeClr val="tx1"/>
              </a:solidFill>
            </a:rPr>
            <a:t>Asegurar un suministro continuo de la información. </a:t>
          </a:r>
          <a:endParaRPr lang="es-PY" sz="2600" dirty="0">
            <a:solidFill>
              <a:schemeClr val="tx1"/>
            </a:solidFill>
          </a:endParaRPr>
        </a:p>
      </dgm:t>
    </dgm:pt>
    <dgm:pt modelId="{72D28CC0-D918-49C1-97CE-C3E6C26DE87F}" type="parTrans" cxnId="{2B10D836-D515-474C-B669-5E36F929615D}">
      <dgm:prSet/>
      <dgm:spPr/>
      <dgm:t>
        <a:bodyPr/>
        <a:lstStyle/>
        <a:p>
          <a:endParaRPr lang="es-PY"/>
        </a:p>
      </dgm:t>
    </dgm:pt>
    <dgm:pt modelId="{0ADEBB95-90A6-4B71-B691-DF22F1524B2B}" type="sibTrans" cxnId="{2B10D836-D515-474C-B669-5E36F929615D}">
      <dgm:prSet/>
      <dgm:spPr/>
      <dgm:t>
        <a:bodyPr/>
        <a:lstStyle/>
        <a:p>
          <a:endParaRPr lang="es-PY"/>
        </a:p>
      </dgm:t>
    </dgm:pt>
    <dgm:pt modelId="{E2A68329-4698-463D-AFBF-68855DB0131E}" type="pres">
      <dgm:prSet presAssocID="{E01E74BB-1712-4553-AE5B-FE1C3DC9C2C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PY"/>
        </a:p>
      </dgm:t>
    </dgm:pt>
    <dgm:pt modelId="{9C800739-7BCF-4101-A593-81A6736B132B}" type="pres">
      <dgm:prSet presAssocID="{27C4A8F1-DEC9-48BD-8946-68D32B2783CC}" presName="parentText" presStyleLbl="node1" presStyleIdx="0" presStyleCnt="4" custLinFactNeighborY="-38613">
        <dgm:presLayoutVars>
          <dgm:chMax val="0"/>
          <dgm:bulletEnabled val="1"/>
        </dgm:presLayoutVars>
      </dgm:prSet>
      <dgm:spPr/>
      <dgm:t>
        <a:bodyPr/>
        <a:lstStyle/>
        <a:p>
          <a:endParaRPr lang="es-PY"/>
        </a:p>
      </dgm:t>
    </dgm:pt>
    <dgm:pt modelId="{9265A47B-BB40-4136-BD22-4EBA0F74E2CF}" type="pres">
      <dgm:prSet presAssocID="{0F87F4FF-ED40-44B6-A085-32E8F1B27FD2}" presName="spacer" presStyleCnt="0"/>
      <dgm:spPr/>
    </dgm:pt>
    <dgm:pt modelId="{69E7FECC-3872-45A6-B79D-76F97571C610}" type="pres">
      <dgm:prSet presAssocID="{27F4A9E8-A09F-4C00-9761-87B37AA0309B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PY"/>
        </a:p>
      </dgm:t>
    </dgm:pt>
    <dgm:pt modelId="{C1C50364-A268-4E6A-ADC1-28AB65EADB6E}" type="pres">
      <dgm:prSet presAssocID="{DB1ADDA3-8E8B-4D50-B69E-3B3106569138}" presName="spacer" presStyleCnt="0"/>
      <dgm:spPr/>
    </dgm:pt>
    <dgm:pt modelId="{070A8CAC-5D16-4B49-8B4E-D10435738A44}" type="pres">
      <dgm:prSet presAssocID="{7D7DFA64-54E9-4284-A1E8-812A4B03BD90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PY"/>
        </a:p>
      </dgm:t>
    </dgm:pt>
    <dgm:pt modelId="{F1ED0069-4B98-4838-B173-A72F34E5453C}" type="pres">
      <dgm:prSet presAssocID="{8869472D-308A-4D3B-A6FB-C413B383ED8D}" presName="spacer" presStyleCnt="0"/>
      <dgm:spPr/>
    </dgm:pt>
    <dgm:pt modelId="{65A09E23-07B1-4CC0-8525-E597A77FB546}" type="pres">
      <dgm:prSet presAssocID="{31087340-12BF-4B2B-B379-258DE28B7B40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PY"/>
        </a:p>
      </dgm:t>
    </dgm:pt>
  </dgm:ptLst>
  <dgm:cxnLst>
    <dgm:cxn modelId="{7F1C64B8-1CD6-4DA1-9756-3CFD79AC07AF}" srcId="{E01E74BB-1712-4553-AE5B-FE1C3DC9C2C5}" destId="{27F4A9E8-A09F-4C00-9761-87B37AA0309B}" srcOrd="1" destOrd="0" parTransId="{A4B5B44C-58C2-4669-A4F4-2D495B8F55F9}" sibTransId="{DB1ADDA3-8E8B-4D50-B69E-3B3106569138}"/>
    <dgm:cxn modelId="{2B10D836-D515-474C-B669-5E36F929615D}" srcId="{E01E74BB-1712-4553-AE5B-FE1C3DC9C2C5}" destId="{31087340-12BF-4B2B-B379-258DE28B7B40}" srcOrd="3" destOrd="0" parTransId="{72D28CC0-D918-49C1-97CE-C3E6C26DE87F}" sibTransId="{0ADEBB95-90A6-4B71-B691-DF22F1524B2B}"/>
    <dgm:cxn modelId="{E3627B4E-D062-4679-8312-5D85EF7F80F9}" type="presOf" srcId="{E01E74BB-1712-4553-AE5B-FE1C3DC9C2C5}" destId="{E2A68329-4698-463D-AFBF-68855DB0131E}" srcOrd="0" destOrd="0" presId="urn:microsoft.com/office/officeart/2005/8/layout/vList2"/>
    <dgm:cxn modelId="{58DF32D5-5B85-4272-B04F-0F059AC54060}" srcId="{E01E74BB-1712-4553-AE5B-FE1C3DC9C2C5}" destId="{7D7DFA64-54E9-4284-A1E8-812A4B03BD90}" srcOrd="2" destOrd="0" parTransId="{F035A410-4147-476F-BFA5-15C74BDB78E7}" sibTransId="{8869472D-308A-4D3B-A6FB-C413B383ED8D}"/>
    <dgm:cxn modelId="{A0B7AD37-E8DD-43FD-8EEB-459577E64158}" type="presOf" srcId="{27C4A8F1-DEC9-48BD-8946-68D32B2783CC}" destId="{9C800739-7BCF-4101-A593-81A6736B132B}" srcOrd="0" destOrd="0" presId="urn:microsoft.com/office/officeart/2005/8/layout/vList2"/>
    <dgm:cxn modelId="{817CA62B-1E04-4797-81A9-879C2E7CC787}" type="presOf" srcId="{31087340-12BF-4B2B-B379-258DE28B7B40}" destId="{65A09E23-07B1-4CC0-8525-E597A77FB546}" srcOrd="0" destOrd="0" presId="urn:microsoft.com/office/officeart/2005/8/layout/vList2"/>
    <dgm:cxn modelId="{AEDC2B3D-D483-4147-A2F4-9A5C50577513}" srcId="{E01E74BB-1712-4553-AE5B-FE1C3DC9C2C5}" destId="{27C4A8F1-DEC9-48BD-8946-68D32B2783CC}" srcOrd="0" destOrd="0" parTransId="{C70F081E-BF5E-4725-AB23-F065059C5BA3}" sibTransId="{0F87F4FF-ED40-44B6-A085-32E8F1B27FD2}"/>
    <dgm:cxn modelId="{CA464CD4-9449-445C-B96B-757EBA7502D7}" type="presOf" srcId="{7D7DFA64-54E9-4284-A1E8-812A4B03BD90}" destId="{070A8CAC-5D16-4B49-8B4E-D10435738A44}" srcOrd="0" destOrd="0" presId="urn:microsoft.com/office/officeart/2005/8/layout/vList2"/>
    <dgm:cxn modelId="{76464377-EE56-496B-97F1-9E02EE02EAF6}" type="presOf" srcId="{27F4A9E8-A09F-4C00-9761-87B37AA0309B}" destId="{69E7FECC-3872-45A6-B79D-76F97571C610}" srcOrd="0" destOrd="0" presId="urn:microsoft.com/office/officeart/2005/8/layout/vList2"/>
    <dgm:cxn modelId="{0F01131A-BAE0-4049-95D4-2456739F25E3}" type="presParOf" srcId="{E2A68329-4698-463D-AFBF-68855DB0131E}" destId="{9C800739-7BCF-4101-A593-81A6736B132B}" srcOrd="0" destOrd="0" presId="urn:microsoft.com/office/officeart/2005/8/layout/vList2"/>
    <dgm:cxn modelId="{304C7527-60E6-40CA-9D1B-CFE73F19EEFB}" type="presParOf" srcId="{E2A68329-4698-463D-AFBF-68855DB0131E}" destId="{9265A47B-BB40-4136-BD22-4EBA0F74E2CF}" srcOrd="1" destOrd="0" presId="urn:microsoft.com/office/officeart/2005/8/layout/vList2"/>
    <dgm:cxn modelId="{ACC03BA5-379E-43C4-B8C1-049551ED18FD}" type="presParOf" srcId="{E2A68329-4698-463D-AFBF-68855DB0131E}" destId="{69E7FECC-3872-45A6-B79D-76F97571C610}" srcOrd="2" destOrd="0" presId="urn:microsoft.com/office/officeart/2005/8/layout/vList2"/>
    <dgm:cxn modelId="{881E016B-3B67-4C91-919B-E99563971523}" type="presParOf" srcId="{E2A68329-4698-463D-AFBF-68855DB0131E}" destId="{C1C50364-A268-4E6A-ADC1-28AB65EADB6E}" srcOrd="3" destOrd="0" presId="urn:microsoft.com/office/officeart/2005/8/layout/vList2"/>
    <dgm:cxn modelId="{10944CC7-3A09-401E-8C27-CAB73DB20072}" type="presParOf" srcId="{E2A68329-4698-463D-AFBF-68855DB0131E}" destId="{070A8CAC-5D16-4B49-8B4E-D10435738A44}" srcOrd="4" destOrd="0" presId="urn:microsoft.com/office/officeart/2005/8/layout/vList2"/>
    <dgm:cxn modelId="{65056A05-2E46-425A-A53A-32CF1C052E1A}" type="presParOf" srcId="{E2A68329-4698-463D-AFBF-68855DB0131E}" destId="{F1ED0069-4B98-4838-B173-A72F34E5453C}" srcOrd="5" destOrd="0" presId="urn:microsoft.com/office/officeart/2005/8/layout/vList2"/>
    <dgm:cxn modelId="{B35EB042-C5BD-4467-BEA9-ABD5862B842D}" type="presParOf" srcId="{E2A68329-4698-463D-AFBF-68855DB0131E}" destId="{65A09E23-07B1-4CC0-8525-E597A77FB546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184AF4B-5B16-4F2A-B0F0-7E3B47A6F990}" type="doc">
      <dgm:prSet loTypeId="urn:microsoft.com/office/officeart/2005/8/layout/target3" loCatId="list" qsTypeId="urn:microsoft.com/office/officeart/2005/8/quickstyle/simple1#6" qsCatId="simple" csTypeId="urn:microsoft.com/office/officeart/2005/8/colors/accent1_2#6" csCatId="accent1" phldr="1"/>
      <dgm:spPr/>
      <dgm:t>
        <a:bodyPr/>
        <a:lstStyle/>
        <a:p>
          <a:endParaRPr lang="es-PY"/>
        </a:p>
      </dgm:t>
    </dgm:pt>
    <dgm:pt modelId="{73502494-6048-4555-9F36-429AE219BF8F}">
      <dgm:prSet custT="1"/>
      <dgm:spPr/>
      <dgm:t>
        <a:bodyPr/>
        <a:lstStyle/>
        <a:p>
          <a:pPr rtl="0"/>
          <a:r>
            <a:rPr lang="es-PY" sz="2800" b="1" dirty="0" smtClean="0">
              <a:solidFill>
                <a:schemeClr val="accent1">
                  <a:lumMod val="50000"/>
                </a:schemeClr>
              </a:solidFill>
            </a:rPr>
            <a:t>DOCENCIA:</a:t>
          </a:r>
          <a:endParaRPr lang="es-PY" sz="2800" dirty="0">
            <a:solidFill>
              <a:schemeClr val="accent1">
                <a:lumMod val="50000"/>
              </a:schemeClr>
            </a:solidFill>
          </a:endParaRPr>
        </a:p>
      </dgm:t>
    </dgm:pt>
    <dgm:pt modelId="{D5A79A84-186F-4662-9DE9-9B224670FDAE}" type="parTrans" cxnId="{772F5FA8-87BE-4BCC-8FB3-01C6C1614CD6}">
      <dgm:prSet/>
      <dgm:spPr/>
      <dgm:t>
        <a:bodyPr/>
        <a:lstStyle/>
        <a:p>
          <a:endParaRPr lang="es-PY"/>
        </a:p>
      </dgm:t>
    </dgm:pt>
    <dgm:pt modelId="{2A795906-52E2-4F52-99DE-2F8BC05D1238}" type="sibTrans" cxnId="{772F5FA8-87BE-4BCC-8FB3-01C6C1614CD6}">
      <dgm:prSet/>
      <dgm:spPr/>
      <dgm:t>
        <a:bodyPr/>
        <a:lstStyle/>
        <a:p>
          <a:endParaRPr lang="es-PY"/>
        </a:p>
      </dgm:t>
    </dgm:pt>
    <dgm:pt modelId="{09C7A566-4168-47F0-B6A5-65266D9ED74D}">
      <dgm:prSet custT="1"/>
      <dgm:spPr/>
      <dgm:t>
        <a:bodyPr/>
        <a:lstStyle/>
        <a:p>
          <a:pPr algn="just" rtl="0"/>
          <a:r>
            <a:rPr lang="es-PY" sz="2400" dirty="0" smtClean="0">
              <a:solidFill>
                <a:schemeClr val="tx1"/>
              </a:solidFill>
            </a:rPr>
            <a:t>Módulo </a:t>
          </a:r>
          <a:r>
            <a:rPr lang="es-PY" sz="2400" b="1" dirty="0" smtClean="0">
              <a:solidFill>
                <a:schemeClr val="tx1"/>
              </a:solidFill>
            </a:rPr>
            <a:t>AUDITORÍA DE LA INFORMACIÓN</a:t>
          </a:r>
          <a:r>
            <a:rPr lang="es-PY" sz="2400" dirty="0" smtClean="0">
              <a:solidFill>
                <a:schemeClr val="tx1"/>
              </a:solidFill>
            </a:rPr>
            <a:t>, en la Especialización en Gestión Documental y Administración de Archivos. Año 2013</a:t>
          </a:r>
          <a:endParaRPr lang="es-PY" sz="2400" dirty="0">
            <a:solidFill>
              <a:schemeClr val="tx1"/>
            </a:solidFill>
          </a:endParaRPr>
        </a:p>
      </dgm:t>
    </dgm:pt>
    <dgm:pt modelId="{05BC9097-6D51-40FE-8714-CE1564CB85AB}" type="parTrans" cxnId="{8FF59B78-1238-4FAA-8A97-B5BBE678C518}">
      <dgm:prSet/>
      <dgm:spPr/>
      <dgm:t>
        <a:bodyPr/>
        <a:lstStyle/>
        <a:p>
          <a:endParaRPr lang="es-PY"/>
        </a:p>
      </dgm:t>
    </dgm:pt>
    <dgm:pt modelId="{D6AA0FBD-4C97-4659-8CC3-44F9C083984C}" type="sibTrans" cxnId="{8FF59B78-1238-4FAA-8A97-B5BBE678C518}">
      <dgm:prSet/>
      <dgm:spPr/>
      <dgm:t>
        <a:bodyPr/>
        <a:lstStyle/>
        <a:p>
          <a:endParaRPr lang="es-PY"/>
        </a:p>
      </dgm:t>
    </dgm:pt>
    <dgm:pt modelId="{EA1FBD7F-5FE5-45A4-A66C-DE17B8CF9917}" type="pres">
      <dgm:prSet presAssocID="{E184AF4B-5B16-4F2A-B0F0-7E3B47A6F990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s-PY"/>
        </a:p>
      </dgm:t>
    </dgm:pt>
    <dgm:pt modelId="{7D77FB8E-3289-4366-B3E4-276C53D65656}" type="pres">
      <dgm:prSet presAssocID="{73502494-6048-4555-9F36-429AE219BF8F}" presName="circle1" presStyleLbl="node1" presStyleIdx="0" presStyleCnt="2"/>
      <dgm:spPr/>
    </dgm:pt>
    <dgm:pt modelId="{0D472919-E3B3-446B-ABCC-EBDEE4830FD1}" type="pres">
      <dgm:prSet presAssocID="{73502494-6048-4555-9F36-429AE219BF8F}" presName="space" presStyleCnt="0"/>
      <dgm:spPr/>
    </dgm:pt>
    <dgm:pt modelId="{0015D44E-3398-4852-9D30-82F96C7BEFA3}" type="pres">
      <dgm:prSet presAssocID="{73502494-6048-4555-9F36-429AE219BF8F}" presName="rect1" presStyleLbl="alignAcc1" presStyleIdx="0" presStyleCnt="2" custLinFactNeighborX="536" custLinFactNeighborY="-299"/>
      <dgm:spPr/>
      <dgm:t>
        <a:bodyPr/>
        <a:lstStyle/>
        <a:p>
          <a:endParaRPr lang="es-PY"/>
        </a:p>
      </dgm:t>
    </dgm:pt>
    <dgm:pt modelId="{850D057C-5A86-425F-881D-78E311DEEEA7}" type="pres">
      <dgm:prSet presAssocID="{09C7A566-4168-47F0-B6A5-65266D9ED74D}" presName="vertSpace2" presStyleLbl="node1" presStyleIdx="0" presStyleCnt="2"/>
      <dgm:spPr/>
    </dgm:pt>
    <dgm:pt modelId="{2F276F8B-7B94-4D86-BA81-EC117E95AEB1}" type="pres">
      <dgm:prSet presAssocID="{09C7A566-4168-47F0-B6A5-65266D9ED74D}" presName="circle2" presStyleLbl="node1" presStyleIdx="1" presStyleCnt="2"/>
      <dgm:spPr/>
    </dgm:pt>
    <dgm:pt modelId="{44231DE4-402D-47D8-BAD1-53AE2E20BFEA}" type="pres">
      <dgm:prSet presAssocID="{09C7A566-4168-47F0-B6A5-65266D9ED74D}" presName="rect2" presStyleLbl="alignAcc1" presStyleIdx="1" presStyleCnt="2"/>
      <dgm:spPr/>
      <dgm:t>
        <a:bodyPr/>
        <a:lstStyle/>
        <a:p>
          <a:endParaRPr lang="es-PY"/>
        </a:p>
      </dgm:t>
    </dgm:pt>
    <dgm:pt modelId="{F7F5AEA5-16AC-4F70-85A0-F3DE276A264B}" type="pres">
      <dgm:prSet presAssocID="{73502494-6048-4555-9F36-429AE219BF8F}" presName="rect1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s-PY"/>
        </a:p>
      </dgm:t>
    </dgm:pt>
    <dgm:pt modelId="{7202E7D2-BC2B-4A7C-AD6D-D3F151F71CC3}" type="pres">
      <dgm:prSet presAssocID="{09C7A566-4168-47F0-B6A5-65266D9ED74D}" presName="rect2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s-PY"/>
        </a:p>
      </dgm:t>
    </dgm:pt>
  </dgm:ptLst>
  <dgm:cxnLst>
    <dgm:cxn modelId="{8FF59B78-1238-4FAA-8A97-B5BBE678C518}" srcId="{E184AF4B-5B16-4F2A-B0F0-7E3B47A6F990}" destId="{09C7A566-4168-47F0-B6A5-65266D9ED74D}" srcOrd="1" destOrd="0" parTransId="{05BC9097-6D51-40FE-8714-CE1564CB85AB}" sibTransId="{D6AA0FBD-4C97-4659-8CC3-44F9C083984C}"/>
    <dgm:cxn modelId="{F3E5B56D-8BEB-48AC-A58A-6F90D8DA4F04}" type="presOf" srcId="{73502494-6048-4555-9F36-429AE219BF8F}" destId="{F7F5AEA5-16AC-4F70-85A0-F3DE276A264B}" srcOrd="1" destOrd="0" presId="urn:microsoft.com/office/officeart/2005/8/layout/target3"/>
    <dgm:cxn modelId="{51427490-7B72-414C-A4F2-A794EA3A8F21}" type="presOf" srcId="{09C7A566-4168-47F0-B6A5-65266D9ED74D}" destId="{7202E7D2-BC2B-4A7C-AD6D-D3F151F71CC3}" srcOrd="1" destOrd="0" presId="urn:microsoft.com/office/officeart/2005/8/layout/target3"/>
    <dgm:cxn modelId="{3BC4B76A-61DA-4357-A69A-72CC1E9D8962}" type="presOf" srcId="{73502494-6048-4555-9F36-429AE219BF8F}" destId="{0015D44E-3398-4852-9D30-82F96C7BEFA3}" srcOrd="0" destOrd="0" presId="urn:microsoft.com/office/officeart/2005/8/layout/target3"/>
    <dgm:cxn modelId="{1327B580-5D7D-46CB-A103-EE3356CA44C1}" type="presOf" srcId="{E184AF4B-5B16-4F2A-B0F0-7E3B47A6F990}" destId="{EA1FBD7F-5FE5-45A4-A66C-DE17B8CF9917}" srcOrd="0" destOrd="0" presId="urn:microsoft.com/office/officeart/2005/8/layout/target3"/>
    <dgm:cxn modelId="{772F5FA8-87BE-4BCC-8FB3-01C6C1614CD6}" srcId="{E184AF4B-5B16-4F2A-B0F0-7E3B47A6F990}" destId="{73502494-6048-4555-9F36-429AE219BF8F}" srcOrd="0" destOrd="0" parTransId="{D5A79A84-186F-4662-9DE9-9B224670FDAE}" sibTransId="{2A795906-52E2-4F52-99DE-2F8BC05D1238}"/>
    <dgm:cxn modelId="{6C787C2E-E235-403C-870F-886ED0245460}" type="presOf" srcId="{09C7A566-4168-47F0-B6A5-65266D9ED74D}" destId="{44231DE4-402D-47D8-BAD1-53AE2E20BFEA}" srcOrd="0" destOrd="0" presId="urn:microsoft.com/office/officeart/2005/8/layout/target3"/>
    <dgm:cxn modelId="{72803148-1F3F-49F9-A110-5A03B9CBE71C}" type="presParOf" srcId="{EA1FBD7F-5FE5-45A4-A66C-DE17B8CF9917}" destId="{7D77FB8E-3289-4366-B3E4-276C53D65656}" srcOrd="0" destOrd="0" presId="urn:microsoft.com/office/officeart/2005/8/layout/target3"/>
    <dgm:cxn modelId="{2DCB758E-BB55-42C9-AE89-9108DC3BB445}" type="presParOf" srcId="{EA1FBD7F-5FE5-45A4-A66C-DE17B8CF9917}" destId="{0D472919-E3B3-446B-ABCC-EBDEE4830FD1}" srcOrd="1" destOrd="0" presId="urn:microsoft.com/office/officeart/2005/8/layout/target3"/>
    <dgm:cxn modelId="{6F36EA03-7E93-4EAE-9071-59B69A603598}" type="presParOf" srcId="{EA1FBD7F-5FE5-45A4-A66C-DE17B8CF9917}" destId="{0015D44E-3398-4852-9D30-82F96C7BEFA3}" srcOrd="2" destOrd="0" presId="urn:microsoft.com/office/officeart/2005/8/layout/target3"/>
    <dgm:cxn modelId="{09BFF26B-9BC2-49F9-B80A-83C858A9A1D1}" type="presParOf" srcId="{EA1FBD7F-5FE5-45A4-A66C-DE17B8CF9917}" destId="{850D057C-5A86-425F-881D-78E311DEEEA7}" srcOrd="3" destOrd="0" presId="urn:microsoft.com/office/officeart/2005/8/layout/target3"/>
    <dgm:cxn modelId="{37EAD193-F66B-4C26-9C31-2A3E1E96B48B}" type="presParOf" srcId="{EA1FBD7F-5FE5-45A4-A66C-DE17B8CF9917}" destId="{2F276F8B-7B94-4D86-BA81-EC117E95AEB1}" srcOrd="4" destOrd="0" presId="urn:microsoft.com/office/officeart/2005/8/layout/target3"/>
    <dgm:cxn modelId="{025DBFB7-423F-4E16-8B3E-2FCC1501B4F5}" type="presParOf" srcId="{EA1FBD7F-5FE5-45A4-A66C-DE17B8CF9917}" destId="{44231DE4-402D-47D8-BAD1-53AE2E20BFEA}" srcOrd="5" destOrd="0" presId="urn:microsoft.com/office/officeart/2005/8/layout/target3"/>
    <dgm:cxn modelId="{065515E5-099C-44AB-B6DB-E7B15BCC2795}" type="presParOf" srcId="{EA1FBD7F-5FE5-45A4-A66C-DE17B8CF9917}" destId="{F7F5AEA5-16AC-4F70-85A0-F3DE276A264B}" srcOrd="6" destOrd="0" presId="urn:microsoft.com/office/officeart/2005/8/layout/target3"/>
    <dgm:cxn modelId="{9F597C4A-CFAC-4258-A67E-58D46E39F464}" type="presParOf" srcId="{EA1FBD7F-5FE5-45A4-A66C-DE17B8CF9917}" destId="{7202E7D2-BC2B-4A7C-AD6D-D3F151F71CC3}" srcOrd="7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E236993-BCA7-46A6-87A9-303EF3A56C52}" type="doc">
      <dgm:prSet loTypeId="urn:microsoft.com/office/officeart/2005/8/layout/venn1" loCatId="relationship" qsTypeId="urn:microsoft.com/office/officeart/2005/8/quickstyle/simple1#7" qsCatId="simple" csTypeId="urn:microsoft.com/office/officeart/2005/8/colors/accent1_2#7" csCatId="accent1" phldr="1"/>
      <dgm:spPr/>
      <dgm:t>
        <a:bodyPr/>
        <a:lstStyle/>
        <a:p>
          <a:endParaRPr lang="es-PY"/>
        </a:p>
      </dgm:t>
    </dgm:pt>
    <dgm:pt modelId="{9E0776A2-5853-4899-BCD0-4B38586585FB}">
      <dgm:prSet custT="1"/>
      <dgm:spPr/>
      <dgm:t>
        <a:bodyPr/>
        <a:lstStyle/>
        <a:p>
          <a:pPr rtl="0"/>
          <a:r>
            <a:rPr lang="es-PY" sz="2200" dirty="0" smtClean="0">
              <a:solidFill>
                <a:schemeClr val="tx1"/>
              </a:solidFill>
            </a:rPr>
            <a:t>Proceso de creación, adquisición, registro, retención, distribución, transferencia, compartición y utilización del conocimiento institucional de una organización.</a:t>
          </a:r>
          <a:endParaRPr lang="es-PY" sz="2200" dirty="0">
            <a:solidFill>
              <a:schemeClr val="tx1"/>
            </a:solidFill>
          </a:endParaRPr>
        </a:p>
      </dgm:t>
    </dgm:pt>
    <dgm:pt modelId="{4CDC50AB-89D7-4AC5-88B9-068685866345}" type="parTrans" cxnId="{03B4FB1B-2053-47A9-B33A-3473563DBA6F}">
      <dgm:prSet/>
      <dgm:spPr/>
      <dgm:t>
        <a:bodyPr/>
        <a:lstStyle/>
        <a:p>
          <a:endParaRPr lang="es-PY"/>
        </a:p>
      </dgm:t>
    </dgm:pt>
    <dgm:pt modelId="{0C702EBD-B388-4FBB-AD3B-8857DAD4D7E5}" type="sibTrans" cxnId="{03B4FB1B-2053-47A9-B33A-3473563DBA6F}">
      <dgm:prSet/>
      <dgm:spPr/>
      <dgm:t>
        <a:bodyPr/>
        <a:lstStyle/>
        <a:p>
          <a:endParaRPr lang="es-PY"/>
        </a:p>
      </dgm:t>
    </dgm:pt>
    <dgm:pt modelId="{0ADA3BEB-8A96-4E3D-9471-C7ACECED3EB1}">
      <dgm:prSet custT="1"/>
      <dgm:spPr/>
      <dgm:t>
        <a:bodyPr/>
        <a:lstStyle/>
        <a:p>
          <a:pPr rtl="0"/>
          <a:r>
            <a:rPr lang="es-PY" sz="2200" dirty="0" smtClean="0">
              <a:solidFill>
                <a:schemeClr val="tx1"/>
              </a:solidFill>
            </a:rPr>
            <a:t>Incluye  el examen de la estrategia de la organización; el liderazgo, la cultura de aprendizaje, los niveles de cooperación; la participación de las personas en un trabajo en equipo y la infraestructura  tecnológica presente.</a:t>
          </a:r>
          <a:endParaRPr lang="es-PY" sz="2200" dirty="0">
            <a:solidFill>
              <a:schemeClr val="tx1"/>
            </a:solidFill>
          </a:endParaRPr>
        </a:p>
      </dgm:t>
    </dgm:pt>
    <dgm:pt modelId="{D95A6AF4-8C43-4F2B-B45A-0777F66FA874}" type="parTrans" cxnId="{418B1F80-6A4D-4912-ABF7-4B3AFA02268D}">
      <dgm:prSet/>
      <dgm:spPr/>
      <dgm:t>
        <a:bodyPr/>
        <a:lstStyle/>
        <a:p>
          <a:endParaRPr lang="es-PY"/>
        </a:p>
      </dgm:t>
    </dgm:pt>
    <dgm:pt modelId="{1542BA72-64F3-4DB2-8D04-F1F730D1A785}" type="sibTrans" cxnId="{418B1F80-6A4D-4912-ABF7-4B3AFA02268D}">
      <dgm:prSet/>
      <dgm:spPr/>
      <dgm:t>
        <a:bodyPr/>
        <a:lstStyle/>
        <a:p>
          <a:endParaRPr lang="es-PY"/>
        </a:p>
      </dgm:t>
    </dgm:pt>
    <dgm:pt modelId="{A65EB370-E00D-4D8C-B58D-78B18773ADF1}" type="pres">
      <dgm:prSet presAssocID="{BE236993-BCA7-46A6-87A9-303EF3A56C52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s-PY"/>
        </a:p>
      </dgm:t>
    </dgm:pt>
    <dgm:pt modelId="{981791B5-3833-42C0-B0FD-CACB35621C24}" type="pres">
      <dgm:prSet presAssocID="{9E0776A2-5853-4899-BCD0-4B38586585FB}" presName="circ1" presStyleLbl="vennNode1" presStyleIdx="0" presStyleCnt="2" custScaleX="109818"/>
      <dgm:spPr/>
      <dgm:t>
        <a:bodyPr/>
        <a:lstStyle/>
        <a:p>
          <a:endParaRPr lang="es-PY"/>
        </a:p>
      </dgm:t>
    </dgm:pt>
    <dgm:pt modelId="{4EC5646A-948D-4C2E-8902-470A59771CC5}" type="pres">
      <dgm:prSet presAssocID="{9E0776A2-5853-4899-BCD0-4B38586585FB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PY"/>
        </a:p>
      </dgm:t>
    </dgm:pt>
    <dgm:pt modelId="{E1C2419E-6C08-4A3C-BEB3-41F343D18EA2}" type="pres">
      <dgm:prSet presAssocID="{0ADA3BEB-8A96-4E3D-9471-C7ACECED3EB1}" presName="circ2" presStyleLbl="vennNode1" presStyleIdx="1" presStyleCnt="2" custScaleX="100692" custLinFactNeighborX="-771" custLinFactNeighborY="730"/>
      <dgm:spPr/>
      <dgm:t>
        <a:bodyPr/>
        <a:lstStyle/>
        <a:p>
          <a:endParaRPr lang="es-PY"/>
        </a:p>
      </dgm:t>
    </dgm:pt>
    <dgm:pt modelId="{3A97F1F2-AA90-4812-BC01-9525AF803B75}" type="pres">
      <dgm:prSet presAssocID="{0ADA3BEB-8A96-4E3D-9471-C7ACECED3EB1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PY"/>
        </a:p>
      </dgm:t>
    </dgm:pt>
  </dgm:ptLst>
  <dgm:cxnLst>
    <dgm:cxn modelId="{0F46406B-629A-4862-A157-5DFE1D80B2AA}" type="presOf" srcId="{0ADA3BEB-8A96-4E3D-9471-C7ACECED3EB1}" destId="{E1C2419E-6C08-4A3C-BEB3-41F343D18EA2}" srcOrd="0" destOrd="0" presId="urn:microsoft.com/office/officeart/2005/8/layout/venn1"/>
    <dgm:cxn modelId="{73E19708-F1BB-428F-8646-1EC693DE5FB3}" type="presOf" srcId="{9E0776A2-5853-4899-BCD0-4B38586585FB}" destId="{981791B5-3833-42C0-B0FD-CACB35621C24}" srcOrd="0" destOrd="0" presId="urn:microsoft.com/office/officeart/2005/8/layout/venn1"/>
    <dgm:cxn modelId="{418B1F80-6A4D-4912-ABF7-4B3AFA02268D}" srcId="{BE236993-BCA7-46A6-87A9-303EF3A56C52}" destId="{0ADA3BEB-8A96-4E3D-9471-C7ACECED3EB1}" srcOrd="1" destOrd="0" parTransId="{D95A6AF4-8C43-4F2B-B45A-0777F66FA874}" sibTransId="{1542BA72-64F3-4DB2-8D04-F1F730D1A785}"/>
    <dgm:cxn modelId="{1CC68FAB-7670-48CA-827A-F30DB158059D}" type="presOf" srcId="{0ADA3BEB-8A96-4E3D-9471-C7ACECED3EB1}" destId="{3A97F1F2-AA90-4812-BC01-9525AF803B75}" srcOrd="1" destOrd="0" presId="urn:microsoft.com/office/officeart/2005/8/layout/venn1"/>
    <dgm:cxn modelId="{EFB141F2-1795-422C-963A-EDB7234D591F}" type="presOf" srcId="{9E0776A2-5853-4899-BCD0-4B38586585FB}" destId="{4EC5646A-948D-4C2E-8902-470A59771CC5}" srcOrd="1" destOrd="0" presId="urn:microsoft.com/office/officeart/2005/8/layout/venn1"/>
    <dgm:cxn modelId="{21D91801-7D16-413B-8BE9-6A3964C1E0BD}" type="presOf" srcId="{BE236993-BCA7-46A6-87A9-303EF3A56C52}" destId="{A65EB370-E00D-4D8C-B58D-78B18773ADF1}" srcOrd="0" destOrd="0" presId="urn:microsoft.com/office/officeart/2005/8/layout/venn1"/>
    <dgm:cxn modelId="{03B4FB1B-2053-47A9-B33A-3473563DBA6F}" srcId="{BE236993-BCA7-46A6-87A9-303EF3A56C52}" destId="{9E0776A2-5853-4899-BCD0-4B38586585FB}" srcOrd="0" destOrd="0" parTransId="{4CDC50AB-89D7-4AC5-88B9-068685866345}" sibTransId="{0C702EBD-B388-4FBB-AD3B-8857DAD4D7E5}"/>
    <dgm:cxn modelId="{971D9BDC-3227-4F1C-9329-57A433CC490B}" type="presParOf" srcId="{A65EB370-E00D-4D8C-B58D-78B18773ADF1}" destId="{981791B5-3833-42C0-B0FD-CACB35621C24}" srcOrd="0" destOrd="0" presId="urn:microsoft.com/office/officeart/2005/8/layout/venn1"/>
    <dgm:cxn modelId="{C9332018-8E18-4218-8AB9-8B1EBC948C16}" type="presParOf" srcId="{A65EB370-E00D-4D8C-B58D-78B18773ADF1}" destId="{4EC5646A-948D-4C2E-8902-470A59771CC5}" srcOrd="1" destOrd="0" presId="urn:microsoft.com/office/officeart/2005/8/layout/venn1"/>
    <dgm:cxn modelId="{B75B467C-5F54-4DBE-87C9-44B31BF6F969}" type="presParOf" srcId="{A65EB370-E00D-4D8C-B58D-78B18773ADF1}" destId="{E1C2419E-6C08-4A3C-BEB3-41F343D18EA2}" srcOrd="2" destOrd="0" presId="urn:microsoft.com/office/officeart/2005/8/layout/venn1"/>
    <dgm:cxn modelId="{432E29BD-8231-427F-84D4-0FEDEF83C2A7}" type="presParOf" srcId="{A65EB370-E00D-4D8C-B58D-78B18773ADF1}" destId="{3A97F1F2-AA90-4812-BC01-9525AF803B75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58812E7-0830-46AB-B733-7030E14DA15B}" type="doc">
      <dgm:prSet loTypeId="urn:microsoft.com/office/officeart/2005/8/layout/lProcess2" loCatId="relationship" qsTypeId="urn:microsoft.com/office/officeart/2005/8/quickstyle/simple1#8" qsCatId="simple" csTypeId="urn:microsoft.com/office/officeart/2005/8/colors/accent1_2#8" csCatId="accent1" phldr="1"/>
      <dgm:spPr/>
      <dgm:t>
        <a:bodyPr/>
        <a:lstStyle/>
        <a:p>
          <a:endParaRPr lang="es-PY"/>
        </a:p>
      </dgm:t>
    </dgm:pt>
    <dgm:pt modelId="{970F8730-400A-4218-8C43-21EAB93C9D47}">
      <dgm:prSet/>
      <dgm:spPr/>
      <dgm:t>
        <a:bodyPr/>
        <a:lstStyle/>
        <a:p>
          <a:pPr rtl="0"/>
          <a:r>
            <a:rPr lang="es-ES" dirty="0" smtClean="0">
              <a:solidFill>
                <a:schemeClr val="accent2">
                  <a:lumMod val="50000"/>
                </a:schemeClr>
              </a:solidFill>
            </a:rPr>
            <a:t>Las organizaciones crean y explotan el conocimiento para desarrollar nuevas capacidades e innovaciones a través de tres actividades que se yuxtaponen:</a:t>
          </a:r>
          <a:endParaRPr lang="es-PY" dirty="0">
            <a:solidFill>
              <a:schemeClr val="accent2">
                <a:lumMod val="50000"/>
              </a:schemeClr>
            </a:solidFill>
          </a:endParaRPr>
        </a:p>
      </dgm:t>
    </dgm:pt>
    <dgm:pt modelId="{6361CAAE-2DB3-4B0E-A9CF-58311FAF9B51}" type="parTrans" cxnId="{59972968-39E0-4686-98FC-C88EFE7EA805}">
      <dgm:prSet/>
      <dgm:spPr/>
      <dgm:t>
        <a:bodyPr/>
        <a:lstStyle/>
        <a:p>
          <a:endParaRPr lang="es-PY"/>
        </a:p>
      </dgm:t>
    </dgm:pt>
    <dgm:pt modelId="{33C0EC51-32D8-4ADD-B214-78D5BFD12F16}" type="sibTrans" cxnId="{59972968-39E0-4686-98FC-C88EFE7EA805}">
      <dgm:prSet/>
      <dgm:spPr/>
      <dgm:t>
        <a:bodyPr/>
        <a:lstStyle/>
        <a:p>
          <a:endParaRPr lang="es-PY"/>
        </a:p>
      </dgm:t>
    </dgm:pt>
    <dgm:pt modelId="{5583ABE1-2F99-464D-B537-A59A85A2CC71}">
      <dgm:prSet custT="1"/>
      <dgm:spPr>
        <a:gradFill flip="none" rotWithShape="0">
          <a:gsLst>
            <a:gs pos="0">
              <a:schemeClr val="accent1">
                <a:lumMod val="75000"/>
                <a:shade val="30000"/>
                <a:satMod val="115000"/>
              </a:schemeClr>
            </a:gs>
            <a:gs pos="50000">
              <a:schemeClr val="accent1">
                <a:lumMod val="75000"/>
                <a:shade val="67500"/>
                <a:satMod val="115000"/>
              </a:schemeClr>
            </a:gs>
            <a:gs pos="100000">
              <a:schemeClr val="accent1">
                <a:lumMod val="75000"/>
                <a:shade val="100000"/>
                <a:satMod val="115000"/>
              </a:schemeClr>
            </a:gs>
          </a:gsLst>
          <a:lin ang="2700000" scaled="1"/>
          <a:tileRect/>
        </a:gradFill>
      </dgm:spPr>
      <dgm:t>
        <a:bodyPr/>
        <a:lstStyle/>
        <a:p>
          <a:pPr rtl="0"/>
          <a:r>
            <a:rPr lang="es-ES" sz="2600" dirty="0" smtClean="0"/>
            <a:t>Generar y compartir conocimiento tácito</a:t>
          </a:r>
          <a:r>
            <a:rPr lang="es-ES" sz="2800" dirty="0" smtClean="0"/>
            <a:t>.</a:t>
          </a:r>
          <a:endParaRPr lang="es-PY" sz="2800" dirty="0"/>
        </a:p>
      </dgm:t>
    </dgm:pt>
    <dgm:pt modelId="{EE3730AE-1351-4119-B9C9-EC42FCE23621}" type="parTrans" cxnId="{563A4FB5-96E0-4B41-AEBF-E37330DA07E8}">
      <dgm:prSet/>
      <dgm:spPr/>
      <dgm:t>
        <a:bodyPr/>
        <a:lstStyle/>
        <a:p>
          <a:endParaRPr lang="es-PY"/>
        </a:p>
      </dgm:t>
    </dgm:pt>
    <dgm:pt modelId="{BA0EB2C6-7419-4293-BFFA-BFCAFB110CC9}" type="sibTrans" cxnId="{563A4FB5-96E0-4B41-AEBF-E37330DA07E8}">
      <dgm:prSet/>
      <dgm:spPr/>
      <dgm:t>
        <a:bodyPr/>
        <a:lstStyle/>
        <a:p>
          <a:endParaRPr lang="es-PY"/>
        </a:p>
      </dgm:t>
    </dgm:pt>
    <dgm:pt modelId="{CA569C0D-5D53-4F78-B426-1E69343CA726}">
      <dgm:prSet custT="1"/>
      <dgm:spPr>
        <a:gradFill flip="none" rotWithShape="0">
          <a:gsLst>
            <a:gs pos="0">
              <a:schemeClr val="accent1">
                <a:lumMod val="75000"/>
                <a:shade val="30000"/>
                <a:satMod val="115000"/>
              </a:schemeClr>
            </a:gs>
            <a:gs pos="50000">
              <a:schemeClr val="accent1">
                <a:lumMod val="75000"/>
                <a:shade val="67500"/>
                <a:satMod val="115000"/>
              </a:schemeClr>
            </a:gs>
            <a:gs pos="100000">
              <a:schemeClr val="accent1">
                <a:lumMod val="75000"/>
                <a:shade val="100000"/>
                <a:satMod val="115000"/>
              </a:schemeClr>
            </a:gs>
          </a:gsLst>
          <a:lin ang="2700000" scaled="1"/>
          <a:tileRect/>
        </a:gradFill>
      </dgm:spPr>
      <dgm:t>
        <a:bodyPr/>
        <a:lstStyle/>
        <a:p>
          <a:pPr rtl="0"/>
          <a:r>
            <a:rPr lang="es-ES" sz="2600" dirty="0" smtClean="0"/>
            <a:t>Verificar y crear el prototipo de conocimiento   explícito.</a:t>
          </a:r>
          <a:endParaRPr lang="es-PY" sz="2600" dirty="0"/>
        </a:p>
      </dgm:t>
    </dgm:pt>
    <dgm:pt modelId="{5E61D046-D865-4B2D-809D-41C04727293C}" type="parTrans" cxnId="{3BE34B58-94CC-4B1D-A24D-80A3E5C3F510}">
      <dgm:prSet/>
      <dgm:spPr/>
      <dgm:t>
        <a:bodyPr/>
        <a:lstStyle/>
        <a:p>
          <a:endParaRPr lang="es-PY"/>
        </a:p>
      </dgm:t>
    </dgm:pt>
    <dgm:pt modelId="{19E38909-7F66-4D62-977A-6E3E8146CEE4}" type="sibTrans" cxnId="{3BE34B58-94CC-4B1D-A24D-80A3E5C3F510}">
      <dgm:prSet/>
      <dgm:spPr/>
      <dgm:t>
        <a:bodyPr/>
        <a:lstStyle/>
        <a:p>
          <a:endParaRPr lang="es-PY"/>
        </a:p>
      </dgm:t>
    </dgm:pt>
    <dgm:pt modelId="{C5CE7405-A728-47A3-9B9E-429D8A34F37A}">
      <dgm:prSet custT="1"/>
      <dgm:spPr>
        <a:gradFill flip="none" rotWithShape="0">
          <a:gsLst>
            <a:gs pos="0">
              <a:schemeClr val="accent1">
                <a:lumMod val="75000"/>
                <a:shade val="30000"/>
                <a:satMod val="115000"/>
              </a:schemeClr>
            </a:gs>
            <a:gs pos="50000">
              <a:schemeClr val="accent1">
                <a:lumMod val="75000"/>
                <a:shade val="67500"/>
                <a:satMod val="115000"/>
              </a:schemeClr>
            </a:gs>
            <a:gs pos="100000">
              <a:schemeClr val="accent1">
                <a:lumMod val="75000"/>
                <a:shade val="100000"/>
                <a:satMod val="115000"/>
              </a:schemeClr>
            </a:gs>
          </a:gsLst>
          <a:lin ang="2700000" scaled="1"/>
          <a:tileRect/>
        </a:gradFill>
      </dgm:spPr>
      <dgm:t>
        <a:bodyPr/>
        <a:lstStyle/>
        <a:p>
          <a:pPr rtl="0"/>
          <a:r>
            <a:rPr lang="es-ES" sz="2600" dirty="0" smtClean="0"/>
            <a:t>Vincular y aprovechar el conocimiento externo.</a:t>
          </a:r>
          <a:endParaRPr lang="es-PY" sz="2600" dirty="0"/>
        </a:p>
      </dgm:t>
    </dgm:pt>
    <dgm:pt modelId="{A5C85DD5-CA77-40B4-8201-6D64F26F8614}" type="parTrans" cxnId="{5546BC07-A78F-4788-B77A-84BC11445FDA}">
      <dgm:prSet/>
      <dgm:spPr/>
      <dgm:t>
        <a:bodyPr/>
        <a:lstStyle/>
        <a:p>
          <a:endParaRPr lang="es-PY"/>
        </a:p>
      </dgm:t>
    </dgm:pt>
    <dgm:pt modelId="{AF15C425-8FDB-4673-B58C-09F87F5A43EF}" type="sibTrans" cxnId="{5546BC07-A78F-4788-B77A-84BC11445FDA}">
      <dgm:prSet/>
      <dgm:spPr/>
      <dgm:t>
        <a:bodyPr/>
        <a:lstStyle/>
        <a:p>
          <a:endParaRPr lang="es-PY"/>
        </a:p>
      </dgm:t>
    </dgm:pt>
    <dgm:pt modelId="{9D345DA2-E2CC-47D6-869A-0BB3EBE7D702}" type="pres">
      <dgm:prSet presAssocID="{958812E7-0830-46AB-B733-7030E14DA15B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PY"/>
        </a:p>
      </dgm:t>
    </dgm:pt>
    <dgm:pt modelId="{A7833BF7-CB44-402D-8A14-E8932C50CE44}" type="pres">
      <dgm:prSet presAssocID="{970F8730-400A-4218-8C43-21EAB93C9D47}" presName="compNode" presStyleCnt="0"/>
      <dgm:spPr/>
    </dgm:pt>
    <dgm:pt modelId="{D2E44AC5-2E92-453A-B302-82204B14EEF0}" type="pres">
      <dgm:prSet presAssocID="{970F8730-400A-4218-8C43-21EAB93C9D47}" presName="aNode" presStyleLbl="bgShp" presStyleIdx="0" presStyleCnt="1"/>
      <dgm:spPr/>
      <dgm:t>
        <a:bodyPr/>
        <a:lstStyle/>
        <a:p>
          <a:endParaRPr lang="es-PY"/>
        </a:p>
      </dgm:t>
    </dgm:pt>
    <dgm:pt modelId="{50BCA0E3-D5E9-4731-B0C9-307BEE0C67BD}" type="pres">
      <dgm:prSet presAssocID="{970F8730-400A-4218-8C43-21EAB93C9D47}" presName="textNode" presStyleLbl="bgShp" presStyleIdx="0" presStyleCnt="1"/>
      <dgm:spPr/>
      <dgm:t>
        <a:bodyPr/>
        <a:lstStyle/>
        <a:p>
          <a:endParaRPr lang="es-PY"/>
        </a:p>
      </dgm:t>
    </dgm:pt>
    <dgm:pt modelId="{5E4CA896-49D8-4E85-B600-42B59B982018}" type="pres">
      <dgm:prSet presAssocID="{970F8730-400A-4218-8C43-21EAB93C9D47}" presName="compChildNode" presStyleCnt="0"/>
      <dgm:spPr/>
    </dgm:pt>
    <dgm:pt modelId="{62198630-DCAA-4B90-B660-850AA5570B19}" type="pres">
      <dgm:prSet presAssocID="{970F8730-400A-4218-8C43-21EAB93C9D47}" presName="theInnerList" presStyleCnt="0"/>
      <dgm:spPr/>
    </dgm:pt>
    <dgm:pt modelId="{E34744DD-7ABA-4814-BA83-F46D3BB0DBA6}" type="pres">
      <dgm:prSet presAssocID="{5583ABE1-2F99-464D-B537-A59A85A2CC71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PY"/>
        </a:p>
      </dgm:t>
    </dgm:pt>
    <dgm:pt modelId="{A930FA68-323E-49DC-9C8B-280EF1D8380B}" type="pres">
      <dgm:prSet presAssocID="{5583ABE1-2F99-464D-B537-A59A85A2CC71}" presName="aSpace2" presStyleCnt="0"/>
      <dgm:spPr/>
    </dgm:pt>
    <dgm:pt modelId="{B643E6E9-05F6-45A5-AAB8-7FF3FE4DC268}" type="pres">
      <dgm:prSet presAssocID="{CA569C0D-5D53-4F78-B426-1E69343CA726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PY"/>
        </a:p>
      </dgm:t>
    </dgm:pt>
    <dgm:pt modelId="{79454C60-F7E4-44CD-A6BF-A5CB9EEB46A3}" type="pres">
      <dgm:prSet presAssocID="{CA569C0D-5D53-4F78-B426-1E69343CA726}" presName="aSpace2" presStyleCnt="0"/>
      <dgm:spPr/>
    </dgm:pt>
    <dgm:pt modelId="{C309015F-4E4F-4551-81E7-92785B2D4FDA}" type="pres">
      <dgm:prSet presAssocID="{C5CE7405-A728-47A3-9B9E-429D8A34F37A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PY"/>
        </a:p>
      </dgm:t>
    </dgm:pt>
  </dgm:ptLst>
  <dgm:cxnLst>
    <dgm:cxn modelId="{78A69345-B568-4E3E-9A1D-821CC29CCA5C}" type="presOf" srcId="{C5CE7405-A728-47A3-9B9E-429D8A34F37A}" destId="{C309015F-4E4F-4551-81E7-92785B2D4FDA}" srcOrd="0" destOrd="0" presId="urn:microsoft.com/office/officeart/2005/8/layout/lProcess2"/>
    <dgm:cxn modelId="{5546BC07-A78F-4788-B77A-84BC11445FDA}" srcId="{970F8730-400A-4218-8C43-21EAB93C9D47}" destId="{C5CE7405-A728-47A3-9B9E-429D8A34F37A}" srcOrd="2" destOrd="0" parTransId="{A5C85DD5-CA77-40B4-8201-6D64F26F8614}" sibTransId="{AF15C425-8FDB-4673-B58C-09F87F5A43EF}"/>
    <dgm:cxn modelId="{948B1407-2C01-4FF9-BF6B-A48E5B856553}" type="presOf" srcId="{CA569C0D-5D53-4F78-B426-1E69343CA726}" destId="{B643E6E9-05F6-45A5-AAB8-7FF3FE4DC268}" srcOrd="0" destOrd="0" presId="urn:microsoft.com/office/officeart/2005/8/layout/lProcess2"/>
    <dgm:cxn modelId="{7A7A3B66-8660-46AE-90F8-E2D937220FF5}" type="presOf" srcId="{958812E7-0830-46AB-B733-7030E14DA15B}" destId="{9D345DA2-E2CC-47D6-869A-0BB3EBE7D702}" srcOrd="0" destOrd="0" presId="urn:microsoft.com/office/officeart/2005/8/layout/lProcess2"/>
    <dgm:cxn modelId="{AF93C429-CB0A-474E-8F0A-6F72AEA6C872}" type="presOf" srcId="{5583ABE1-2F99-464D-B537-A59A85A2CC71}" destId="{E34744DD-7ABA-4814-BA83-F46D3BB0DBA6}" srcOrd="0" destOrd="0" presId="urn:microsoft.com/office/officeart/2005/8/layout/lProcess2"/>
    <dgm:cxn modelId="{59972968-39E0-4686-98FC-C88EFE7EA805}" srcId="{958812E7-0830-46AB-B733-7030E14DA15B}" destId="{970F8730-400A-4218-8C43-21EAB93C9D47}" srcOrd="0" destOrd="0" parTransId="{6361CAAE-2DB3-4B0E-A9CF-58311FAF9B51}" sibTransId="{33C0EC51-32D8-4ADD-B214-78D5BFD12F16}"/>
    <dgm:cxn modelId="{02E9F8F4-D14F-4CEA-8DB4-21774A0B3813}" type="presOf" srcId="{970F8730-400A-4218-8C43-21EAB93C9D47}" destId="{50BCA0E3-D5E9-4731-B0C9-307BEE0C67BD}" srcOrd="1" destOrd="0" presId="urn:microsoft.com/office/officeart/2005/8/layout/lProcess2"/>
    <dgm:cxn modelId="{3BE34B58-94CC-4B1D-A24D-80A3E5C3F510}" srcId="{970F8730-400A-4218-8C43-21EAB93C9D47}" destId="{CA569C0D-5D53-4F78-B426-1E69343CA726}" srcOrd="1" destOrd="0" parTransId="{5E61D046-D865-4B2D-809D-41C04727293C}" sibTransId="{19E38909-7F66-4D62-977A-6E3E8146CEE4}"/>
    <dgm:cxn modelId="{563A4FB5-96E0-4B41-AEBF-E37330DA07E8}" srcId="{970F8730-400A-4218-8C43-21EAB93C9D47}" destId="{5583ABE1-2F99-464D-B537-A59A85A2CC71}" srcOrd="0" destOrd="0" parTransId="{EE3730AE-1351-4119-B9C9-EC42FCE23621}" sibTransId="{BA0EB2C6-7419-4293-BFFA-BFCAFB110CC9}"/>
    <dgm:cxn modelId="{5E4D15F7-E110-4049-B4FB-9504A73A26BA}" type="presOf" srcId="{970F8730-400A-4218-8C43-21EAB93C9D47}" destId="{D2E44AC5-2E92-453A-B302-82204B14EEF0}" srcOrd="0" destOrd="0" presId="urn:microsoft.com/office/officeart/2005/8/layout/lProcess2"/>
    <dgm:cxn modelId="{9B74A4AA-FFC1-416A-A03E-47A752694A0A}" type="presParOf" srcId="{9D345DA2-E2CC-47D6-869A-0BB3EBE7D702}" destId="{A7833BF7-CB44-402D-8A14-E8932C50CE44}" srcOrd="0" destOrd="0" presId="urn:microsoft.com/office/officeart/2005/8/layout/lProcess2"/>
    <dgm:cxn modelId="{5A13F6CD-69C1-499B-880C-43D7E073F2F3}" type="presParOf" srcId="{A7833BF7-CB44-402D-8A14-E8932C50CE44}" destId="{D2E44AC5-2E92-453A-B302-82204B14EEF0}" srcOrd="0" destOrd="0" presId="urn:microsoft.com/office/officeart/2005/8/layout/lProcess2"/>
    <dgm:cxn modelId="{FA7A267C-0D1B-4B6D-AFB0-B75A94F86AF9}" type="presParOf" srcId="{A7833BF7-CB44-402D-8A14-E8932C50CE44}" destId="{50BCA0E3-D5E9-4731-B0C9-307BEE0C67BD}" srcOrd="1" destOrd="0" presId="urn:microsoft.com/office/officeart/2005/8/layout/lProcess2"/>
    <dgm:cxn modelId="{4774F549-84DE-4ABF-995B-2ED4D5B26924}" type="presParOf" srcId="{A7833BF7-CB44-402D-8A14-E8932C50CE44}" destId="{5E4CA896-49D8-4E85-B600-42B59B982018}" srcOrd="2" destOrd="0" presId="urn:microsoft.com/office/officeart/2005/8/layout/lProcess2"/>
    <dgm:cxn modelId="{785640E7-714A-4622-9FA2-C73FA371ABEE}" type="presParOf" srcId="{5E4CA896-49D8-4E85-B600-42B59B982018}" destId="{62198630-DCAA-4B90-B660-850AA5570B19}" srcOrd="0" destOrd="0" presId="urn:microsoft.com/office/officeart/2005/8/layout/lProcess2"/>
    <dgm:cxn modelId="{40039CA1-FFD3-456D-83C0-E44E3A982517}" type="presParOf" srcId="{62198630-DCAA-4B90-B660-850AA5570B19}" destId="{E34744DD-7ABA-4814-BA83-F46D3BB0DBA6}" srcOrd="0" destOrd="0" presId="urn:microsoft.com/office/officeart/2005/8/layout/lProcess2"/>
    <dgm:cxn modelId="{AC4899C4-562C-4C4B-9F36-7FDB794D731E}" type="presParOf" srcId="{62198630-DCAA-4B90-B660-850AA5570B19}" destId="{A930FA68-323E-49DC-9C8B-280EF1D8380B}" srcOrd="1" destOrd="0" presId="urn:microsoft.com/office/officeart/2005/8/layout/lProcess2"/>
    <dgm:cxn modelId="{5ACABB3E-5292-407E-BC8C-2AF7C54D8876}" type="presParOf" srcId="{62198630-DCAA-4B90-B660-850AA5570B19}" destId="{B643E6E9-05F6-45A5-AAB8-7FF3FE4DC268}" srcOrd="2" destOrd="0" presId="urn:microsoft.com/office/officeart/2005/8/layout/lProcess2"/>
    <dgm:cxn modelId="{C700D0F2-8C8E-4846-B247-FE4D5B947F10}" type="presParOf" srcId="{62198630-DCAA-4B90-B660-850AA5570B19}" destId="{79454C60-F7E4-44CD-A6BF-A5CB9EEB46A3}" srcOrd="3" destOrd="0" presId="urn:microsoft.com/office/officeart/2005/8/layout/lProcess2"/>
    <dgm:cxn modelId="{12876A91-24B7-4B3F-9A61-5B37D5240A04}" type="presParOf" srcId="{62198630-DCAA-4B90-B660-850AA5570B19}" destId="{C309015F-4E4F-4551-81E7-92785B2D4FDA}" srcOrd="4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0D8F8BF2-354A-4708-91AA-7C71EE238464}" type="doc">
      <dgm:prSet loTypeId="urn:microsoft.com/office/officeart/2005/8/layout/vList2" loCatId="list" qsTypeId="urn:microsoft.com/office/officeart/2005/8/quickstyle/simple1#9" qsCatId="simple" csTypeId="urn:microsoft.com/office/officeart/2005/8/colors/accent1_2#9" csCatId="accent1" phldr="1"/>
      <dgm:spPr/>
      <dgm:t>
        <a:bodyPr/>
        <a:lstStyle/>
        <a:p>
          <a:endParaRPr lang="es-PY"/>
        </a:p>
      </dgm:t>
    </dgm:pt>
    <dgm:pt modelId="{3C776259-E924-4F06-B303-DE43C77F9A31}">
      <dgm:prSet custT="1"/>
      <dgm:spPr>
        <a:gradFill flip="none" rotWithShape="0">
          <a:gsLst>
            <a:gs pos="0">
              <a:schemeClr val="accent1">
                <a:lumMod val="75000"/>
                <a:shade val="30000"/>
                <a:satMod val="115000"/>
              </a:schemeClr>
            </a:gs>
            <a:gs pos="50000">
              <a:schemeClr val="accent1">
                <a:lumMod val="75000"/>
                <a:shade val="67500"/>
                <a:satMod val="115000"/>
              </a:schemeClr>
            </a:gs>
            <a:gs pos="100000">
              <a:schemeClr val="accent1">
                <a:lumMod val="75000"/>
                <a:shade val="100000"/>
                <a:satMod val="115000"/>
              </a:schemeClr>
            </a:gs>
          </a:gsLst>
          <a:path path="circle">
            <a:fillToRect l="100000" t="100000"/>
          </a:path>
          <a:tileRect r="-100000" b="-100000"/>
        </a:gradFill>
      </dgm:spPr>
      <dgm:t>
        <a:bodyPr/>
        <a:lstStyle/>
        <a:p>
          <a:pPr algn="just" rtl="0"/>
          <a:r>
            <a:rPr lang="es-ES" sz="2600" dirty="0" smtClean="0">
              <a:solidFill>
                <a:schemeClr val="bg1"/>
              </a:solidFill>
            </a:rPr>
            <a:t>1. Una organización </a:t>
          </a:r>
          <a:r>
            <a:rPr lang="es-ES" sz="2600" b="1" dirty="0" smtClean="0">
              <a:solidFill>
                <a:schemeClr val="bg1"/>
              </a:solidFill>
            </a:rPr>
            <a:t>genere</a:t>
          </a:r>
          <a:r>
            <a:rPr lang="es-ES" sz="2600" dirty="0" smtClean="0">
              <a:solidFill>
                <a:schemeClr val="bg1"/>
              </a:solidFill>
            </a:rPr>
            <a:t> nuevo conocimiento que expande sus capacidades al compartir y convertir el conocimiento tácito de sus miembros.  El personal trabaja en grupos para reflexionar colectivamente y resolver los problemas.</a:t>
          </a:r>
          <a:endParaRPr lang="es-PY" sz="2600" dirty="0">
            <a:solidFill>
              <a:schemeClr val="bg1"/>
            </a:solidFill>
          </a:endParaRPr>
        </a:p>
      </dgm:t>
    </dgm:pt>
    <dgm:pt modelId="{A4E39C8D-A92E-41FB-B39B-19E6D43F7DCE}" type="parTrans" cxnId="{85831215-F335-41AF-BA65-DBFB1816CDF7}">
      <dgm:prSet/>
      <dgm:spPr/>
      <dgm:t>
        <a:bodyPr/>
        <a:lstStyle/>
        <a:p>
          <a:endParaRPr lang="es-PY"/>
        </a:p>
      </dgm:t>
    </dgm:pt>
    <dgm:pt modelId="{D3B54D81-CD37-4FDD-BDEE-9AB1CE1D2046}" type="sibTrans" cxnId="{85831215-F335-41AF-BA65-DBFB1816CDF7}">
      <dgm:prSet/>
      <dgm:spPr/>
      <dgm:t>
        <a:bodyPr/>
        <a:lstStyle/>
        <a:p>
          <a:endParaRPr lang="es-PY"/>
        </a:p>
      </dgm:t>
    </dgm:pt>
    <dgm:pt modelId="{B713DF6C-EC1E-40EC-A5BF-B07638DA98FE}">
      <dgm:prSet custT="1"/>
      <dgm:spPr>
        <a:gradFill flip="none" rotWithShape="0">
          <a:gsLst>
            <a:gs pos="0">
              <a:schemeClr val="accent1">
                <a:lumMod val="75000"/>
                <a:shade val="30000"/>
                <a:satMod val="115000"/>
              </a:schemeClr>
            </a:gs>
            <a:gs pos="50000">
              <a:schemeClr val="accent1">
                <a:lumMod val="75000"/>
                <a:shade val="67500"/>
                <a:satMod val="115000"/>
              </a:schemeClr>
            </a:gs>
            <a:gs pos="100000">
              <a:schemeClr val="accent1">
                <a:lumMod val="75000"/>
                <a:shade val="100000"/>
                <a:satMod val="115000"/>
              </a:schemeClr>
            </a:gs>
          </a:gsLst>
          <a:lin ang="10800000" scaled="1"/>
          <a:tileRect/>
        </a:gradFill>
      </dgm:spPr>
      <dgm:t>
        <a:bodyPr/>
        <a:lstStyle/>
        <a:p>
          <a:pPr algn="just" rtl="0"/>
          <a:r>
            <a:rPr lang="es-ES" sz="2400" dirty="0" smtClean="0">
              <a:solidFill>
                <a:schemeClr val="bg1"/>
              </a:solidFill>
            </a:rPr>
            <a:t>2. Una organización </a:t>
          </a:r>
          <a:r>
            <a:rPr lang="es-ES" sz="2600" b="1" dirty="0" smtClean="0">
              <a:solidFill>
                <a:schemeClr val="bg1"/>
              </a:solidFill>
            </a:rPr>
            <a:t>difunda</a:t>
          </a:r>
          <a:r>
            <a:rPr lang="es-ES" sz="2600" dirty="0" smtClean="0">
              <a:solidFill>
                <a:schemeClr val="bg1"/>
              </a:solidFill>
            </a:rPr>
            <a:t> y </a:t>
          </a:r>
          <a:r>
            <a:rPr lang="es-ES" sz="2600" b="1" dirty="0" smtClean="0">
              <a:solidFill>
                <a:schemeClr val="bg1"/>
              </a:solidFill>
            </a:rPr>
            <a:t>transfiera </a:t>
          </a:r>
          <a:r>
            <a:rPr lang="es-ES" sz="2400" dirty="0" smtClean="0">
              <a:solidFill>
                <a:schemeClr val="bg1"/>
              </a:solidFill>
            </a:rPr>
            <a:t>nuevo conocimiento hacia el interior y exterior de la organización al trasladar conocimiento a través de líneas de departamentos y periferias de la organización. A medida que un nuevo conocimiento se difunde a otros departamentos y a niveles más altos de la organización, se generan nuevos ciclos de aprendizaje. </a:t>
          </a:r>
          <a:endParaRPr lang="es-PY" sz="2400" dirty="0">
            <a:solidFill>
              <a:schemeClr val="bg1"/>
            </a:solidFill>
          </a:endParaRPr>
        </a:p>
      </dgm:t>
    </dgm:pt>
    <dgm:pt modelId="{5A1BED82-0111-4A67-BE8D-690C7926FBA4}" type="parTrans" cxnId="{2352A41E-31CC-4DC4-A47C-30EDA4A2C1C0}">
      <dgm:prSet/>
      <dgm:spPr/>
      <dgm:t>
        <a:bodyPr/>
        <a:lstStyle/>
        <a:p>
          <a:endParaRPr lang="es-PY"/>
        </a:p>
      </dgm:t>
    </dgm:pt>
    <dgm:pt modelId="{5B8DF9FB-B5FD-4FDC-853B-B35014CAA5E1}" type="sibTrans" cxnId="{2352A41E-31CC-4DC4-A47C-30EDA4A2C1C0}">
      <dgm:prSet/>
      <dgm:spPr/>
      <dgm:t>
        <a:bodyPr/>
        <a:lstStyle/>
        <a:p>
          <a:endParaRPr lang="es-PY"/>
        </a:p>
      </dgm:t>
    </dgm:pt>
    <dgm:pt modelId="{448F746F-FE04-489A-9009-2A705AF87348}" type="pres">
      <dgm:prSet presAssocID="{0D8F8BF2-354A-4708-91AA-7C71EE23846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PY"/>
        </a:p>
      </dgm:t>
    </dgm:pt>
    <dgm:pt modelId="{026558CF-7D5D-43E3-83B7-0EB2B9EF1DE9}" type="pres">
      <dgm:prSet presAssocID="{3C776259-E924-4F06-B303-DE43C77F9A31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PY"/>
        </a:p>
      </dgm:t>
    </dgm:pt>
    <dgm:pt modelId="{AF614F5C-7495-4A67-9585-3044EC47B488}" type="pres">
      <dgm:prSet presAssocID="{D3B54D81-CD37-4FDD-BDEE-9AB1CE1D2046}" presName="spacer" presStyleCnt="0"/>
      <dgm:spPr/>
    </dgm:pt>
    <dgm:pt modelId="{9B7EC420-01F4-433C-B561-7DC35E400B89}" type="pres">
      <dgm:prSet presAssocID="{B713DF6C-EC1E-40EC-A5BF-B07638DA98FE}" presName="parentText" presStyleLbl="node1" presStyleIdx="1" presStyleCnt="2" custLinFactNeighborY="-50000">
        <dgm:presLayoutVars>
          <dgm:chMax val="0"/>
          <dgm:bulletEnabled val="1"/>
        </dgm:presLayoutVars>
      </dgm:prSet>
      <dgm:spPr/>
      <dgm:t>
        <a:bodyPr/>
        <a:lstStyle/>
        <a:p>
          <a:endParaRPr lang="es-PY"/>
        </a:p>
      </dgm:t>
    </dgm:pt>
  </dgm:ptLst>
  <dgm:cxnLst>
    <dgm:cxn modelId="{85890898-E416-43E0-A196-E5C668F577C2}" type="presOf" srcId="{0D8F8BF2-354A-4708-91AA-7C71EE238464}" destId="{448F746F-FE04-489A-9009-2A705AF87348}" srcOrd="0" destOrd="0" presId="urn:microsoft.com/office/officeart/2005/8/layout/vList2"/>
    <dgm:cxn modelId="{85831215-F335-41AF-BA65-DBFB1816CDF7}" srcId="{0D8F8BF2-354A-4708-91AA-7C71EE238464}" destId="{3C776259-E924-4F06-B303-DE43C77F9A31}" srcOrd="0" destOrd="0" parTransId="{A4E39C8D-A92E-41FB-B39B-19E6D43F7DCE}" sibTransId="{D3B54D81-CD37-4FDD-BDEE-9AB1CE1D2046}"/>
    <dgm:cxn modelId="{A6204B53-07FF-42CF-9BA4-8CDCDA295664}" type="presOf" srcId="{3C776259-E924-4F06-B303-DE43C77F9A31}" destId="{026558CF-7D5D-43E3-83B7-0EB2B9EF1DE9}" srcOrd="0" destOrd="0" presId="urn:microsoft.com/office/officeart/2005/8/layout/vList2"/>
    <dgm:cxn modelId="{22BA4CD4-85BB-4C31-A155-876C6402B3EE}" type="presOf" srcId="{B713DF6C-EC1E-40EC-A5BF-B07638DA98FE}" destId="{9B7EC420-01F4-433C-B561-7DC35E400B89}" srcOrd="0" destOrd="0" presId="urn:microsoft.com/office/officeart/2005/8/layout/vList2"/>
    <dgm:cxn modelId="{2352A41E-31CC-4DC4-A47C-30EDA4A2C1C0}" srcId="{0D8F8BF2-354A-4708-91AA-7C71EE238464}" destId="{B713DF6C-EC1E-40EC-A5BF-B07638DA98FE}" srcOrd="1" destOrd="0" parTransId="{5A1BED82-0111-4A67-BE8D-690C7926FBA4}" sibTransId="{5B8DF9FB-B5FD-4FDC-853B-B35014CAA5E1}"/>
    <dgm:cxn modelId="{1F769032-97BE-4A7D-9395-8B9D7B020A93}" type="presParOf" srcId="{448F746F-FE04-489A-9009-2A705AF87348}" destId="{026558CF-7D5D-43E3-83B7-0EB2B9EF1DE9}" srcOrd="0" destOrd="0" presId="urn:microsoft.com/office/officeart/2005/8/layout/vList2"/>
    <dgm:cxn modelId="{4562601C-1F26-4B45-AD0D-78F264A4CB9C}" type="presParOf" srcId="{448F746F-FE04-489A-9009-2A705AF87348}" destId="{AF614F5C-7495-4A67-9585-3044EC47B488}" srcOrd="1" destOrd="0" presId="urn:microsoft.com/office/officeart/2005/8/layout/vList2"/>
    <dgm:cxn modelId="{93A1F75F-54D1-4051-8CE8-3E573B4990DE}" type="presParOf" srcId="{448F746F-FE04-489A-9009-2A705AF87348}" destId="{9B7EC420-01F4-433C-B561-7DC35E400B89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CE5ACC2F-4690-4A0B-BBE0-28509921A505}" type="doc">
      <dgm:prSet loTypeId="urn:microsoft.com/office/officeart/2005/8/layout/hList6" loCatId="list" qsTypeId="urn:microsoft.com/office/officeart/2005/8/quickstyle/simple1#10" qsCatId="simple" csTypeId="urn:microsoft.com/office/officeart/2005/8/colors/accent1_2#10" csCatId="accent1" phldr="1"/>
      <dgm:spPr/>
      <dgm:t>
        <a:bodyPr/>
        <a:lstStyle/>
        <a:p>
          <a:endParaRPr lang="es-PY"/>
        </a:p>
      </dgm:t>
    </dgm:pt>
    <dgm:pt modelId="{61AA52A8-BB86-42FB-A848-1D73F26BCCBF}">
      <dgm:prSet phldrT="[Texto]" custT="1"/>
      <dgm:spPr>
        <a:solidFill>
          <a:schemeClr val="bg2"/>
        </a:solidFill>
      </dgm:spPr>
      <dgm:t>
        <a:bodyPr/>
        <a:lstStyle/>
        <a:p>
          <a:pPr algn="ctr" rtl="0"/>
          <a:r>
            <a:rPr lang="es-PY" sz="2000" b="1" dirty="0" smtClean="0">
              <a:solidFill>
                <a:schemeClr val="tx1"/>
              </a:solidFill>
            </a:rPr>
            <a:t>1. Libro:</a:t>
          </a:r>
          <a:r>
            <a:rPr lang="es-PY" sz="2000" dirty="0" smtClean="0">
              <a:solidFill>
                <a:schemeClr val="tx1"/>
              </a:solidFill>
            </a:rPr>
            <a:t> </a:t>
          </a:r>
          <a:r>
            <a:rPr lang="es-PY" sz="2000" dirty="0" err="1" smtClean="0">
              <a:solidFill>
                <a:schemeClr val="tx1"/>
              </a:solidFill>
            </a:rPr>
            <a:t>Pontilhando</a:t>
          </a:r>
          <a:r>
            <a:rPr lang="es-PY" sz="2000" dirty="0" smtClean="0">
              <a:solidFill>
                <a:schemeClr val="tx1"/>
              </a:solidFill>
            </a:rPr>
            <a:t> os tempos e os </a:t>
          </a:r>
          <a:r>
            <a:rPr lang="es-PY" sz="2000" dirty="0" err="1" smtClean="0">
              <a:solidFill>
                <a:schemeClr val="tx1"/>
              </a:solidFill>
            </a:rPr>
            <a:t>espaços</a:t>
          </a:r>
          <a:r>
            <a:rPr lang="es-PY" sz="2000" dirty="0" smtClean="0">
              <a:solidFill>
                <a:schemeClr val="tx1"/>
              </a:solidFill>
            </a:rPr>
            <a:t> para a </a:t>
          </a:r>
          <a:r>
            <a:rPr lang="es-PY" sz="2000" dirty="0" err="1" smtClean="0">
              <a:solidFill>
                <a:schemeClr val="tx1"/>
              </a:solidFill>
            </a:rPr>
            <a:t>construção</a:t>
          </a:r>
          <a:r>
            <a:rPr lang="es-PY" sz="2000" dirty="0" smtClean="0">
              <a:solidFill>
                <a:schemeClr val="tx1"/>
              </a:solidFill>
            </a:rPr>
            <a:t> do futuro: os </a:t>
          </a:r>
          <a:r>
            <a:rPr lang="es-PY" sz="2000" dirty="0" err="1" smtClean="0">
              <a:solidFill>
                <a:schemeClr val="tx1"/>
              </a:solidFill>
            </a:rPr>
            <a:t>Estudos</a:t>
          </a:r>
          <a:r>
            <a:rPr lang="es-PY" sz="2000" dirty="0" smtClean="0">
              <a:solidFill>
                <a:schemeClr val="tx1"/>
              </a:solidFill>
            </a:rPr>
            <a:t> sobre a </a:t>
          </a:r>
          <a:r>
            <a:rPr lang="es-PY" sz="2000" dirty="0" err="1" smtClean="0">
              <a:solidFill>
                <a:schemeClr val="tx1"/>
              </a:solidFill>
            </a:rPr>
            <a:t>Formação</a:t>
          </a:r>
          <a:r>
            <a:rPr lang="es-PY" sz="2000" dirty="0" smtClean="0">
              <a:solidFill>
                <a:schemeClr val="tx1"/>
              </a:solidFill>
            </a:rPr>
            <a:t> do </a:t>
          </a:r>
          <a:r>
            <a:rPr lang="es-PY" sz="2000" dirty="0" err="1" smtClean="0">
              <a:solidFill>
                <a:schemeClr val="tx1"/>
              </a:solidFill>
            </a:rPr>
            <a:t>Profissional</a:t>
          </a:r>
          <a:r>
            <a:rPr lang="es-PY" sz="2000" dirty="0" smtClean="0">
              <a:solidFill>
                <a:schemeClr val="tx1"/>
              </a:solidFill>
            </a:rPr>
            <a:t> da </a:t>
          </a:r>
          <a:r>
            <a:rPr lang="es-PY" sz="2000" dirty="0" err="1" smtClean="0">
              <a:solidFill>
                <a:schemeClr val="tx1"/>
              </a:solidFill>
            </a:rPr>
            <a:t>Informação</a:t>
          </a:r>
          <a:r>
            <a:rPr lang="es-PY" sz="2000" dirty="0" smtClean="0">
              <a:solidFill>
                <a:schemeClr val="tx1"/>
              </a:solidFill>
            </a:rPr>
            <a:t> no Brasil e no MERCOSUL. </a:t>
          </a:r>
        </a:p>
        <a:p>
          <a:pPr algn="l" rtl="0"/>
          <a:r>
            <a:rPr lang="es-PY" sz="1800" b="1" dirty="0" smtClean="0">
              <a:solidFill>
                <a:schemeClr val="tx1"/>
              </a:solidFill>
            </a:rPr>
            <a:t>Capítulo de libro: </a:t>
          </a:r>
          <a:r>
            <a:rPr lang="es-PY" sz="1800" dirty="0" smtClean="0">
              <a:solidFill>
                <a:schemeClr val="tx1"/>
              </a:solidFill>
            </a:rPr>
            <a:t>V </a:t>
          </a:r>
          <a:r>
            <a:rPr lang="es-PY" sz="1800" i="1" dirty="0" err="1" smtClean="0">
              <a:solidFill>
                <a:schemeClr val="tx1"/>
              </a:solidFill>
            </a:rPr>
            <a:t>Encontro</a:t>
          </a:r>
          <a:r>
            <a:rPr lang="es-PY" sz="1800" i="1" dirty="0" smtClean="0">
              <a:solidFill>
                <a:schemeClr val="tx1"/>
              </a:solidFill>
            </a:rPr>
            <a:t> de </a:t>
          </a:r>
          <a:r>
            <a:rPr lang="es-PY" sz="1800" i="1" dirty="0" err="1" smtClean="0">
              <a:solidFill>
                <a:schemeClr val="tx1"/>
              </a:solidFill>
            </a:rPr>
            <a:t>Diretores</a:t>
          </a:r>
          <a:r>
            <a:rPr lang="es-PY" sz="1800" i="1" dirty="0" smtClean="0">
              <a:solidFill>
                <a:schemeClr val="tx1"/>
              </a:solidFill>
            </a:rPr>
            <a:t> e de Docentes das   </a:t>
          </a:r>
          <a:r>
            <a:rPr lang="es-PY" sz="1800" i="1" dirty="0" err="1" smtClean="0">
              <a:solidFill>
                <a:schemeClr val="tx1"/>
              </a:solidFill>
            </a:rPr>
            <a:t>Escolas</a:t>
          </a:r>
          <a:r>
            <a:rPr lang="es-PY" sz="1800" i="1" dirty="0" smtClean="0">
              <a:solidFill>
                <a:schemeClr val="tx1"/>
              </a:solidFill>
            </a:rPr>
            <a:t> de </a:t>
          </a:r>
          <a:r>
            <a:rPr lang="es-PY" sz="1800" i="1" dirty="0" err="1" smtClean="0">
              <a:solidFill>
                <a:schemeClr val="tx1"/>
              </a:solidFill>
            </a:rPr>
            <a:t>Biblioteconomia</a:t>
          </a:r>
          <a:r>
            <a:rPr lang="es-PY" sz="1800" i="1" dirty="0" smtClean="0">
              <a:solidFill>
                <a:schemeClr val="tx1"/>
              </a:solidFill>
            </a:rPr>
            <a:t> e </a:t>
          </a:r>
          <a:r>
            <a:rPr lang="es-PY" sz="1800" i="1" dirty="0" err="1" smtClean="0">
              <a:solidFill>
                <a:schemeClr val="tx1"/>
              </a:solidFill>
            </a:rPr>
            <a:t>Ciência</a:t>
          </a:r>
          <a:r>
            <a:rPr lang="es-PY" sz="1800" i="1" dirty="0" smtClean="0">
              <a:solidFill>
                <a:schemeClr val="tx1"/>
              </a:solidFill>
            </a:rPr>
            <a:t> da </a:t>
          </a:r>
          <a:r>
            <a:rPr lang="es-PY" sz="1800" i="1" dirty="0" err="1" smtClean="0">
              <a:solidFill>
                <a:schemeClr val="tx1"/>
              </a:solidFill>
            </a:rPr>
            <a:t>Informação</a:t>
          </a:r>
          <a:r>
            <a:rPr lang="es-PY" sz="1800" i="1" dirty="0" smtClean="0">
              <a:solidFill>
                <a:schemeClr val="tx1"/>
              </a:solidFill>
            </a:rPr>
            <a:t> do </a:t>
          </a:r>
          <a:r>
            <a:rPr lang="es-PY" sz="1800" i="1" dirty="0" err="1" smtClean="0">
              <a:solidFill>
                <a:schemeClr val="tx1"/>
              </a:solidFill>
            </a:rPr>
            <a:t>Mercosul</a:t>
          </a:r>
          <a:r>
            <a:rPr lang="es-PY" sz="1800" i="1" dirty="0" smtClean="0">
              <a:solidFill>
                <a:schemeClr val="tx1"/>
              </a:solidFill>
            </a:rPr>
            <a:t>, </a:t>
          </a:r>
          <a:r>
            <a:rPr lang="es-PY" sz="1800" dirty="0" smtClean="0">
              <a:solidFill>
                <a:schemeClr val="tx1"/>
              </a:solidFill>
            </a:rPr>
            <a:t>24-27 de Julio, 2001, </a:t>
          </a:r>
          <a:r>
            <a:rPr lang="es-PY" sz="1800" dirty="0" err="1" smtClean="0">
              <a:solidFill>
                <a:schemeClr val="tx1"/>
              </a:solidFill>
            </a:rPr>
            <a:t>Assunção</a:t>
          </a:r>
          <a:r>
            <a:rPr lang="es-PY" sz="1800" dirty="0" smtClean="0">
              <a:solidFill>
                <a:schemeClr val="tx1"/>
              </a:solidFill>
            </a:rPr>
            <a:t>, </a:t>
          </a:r>
          <a:r>
            <a:rPr lang="es-PY" sz="1800" dirty="0" err="1" smtClean="0">
              <a:solidFill>
                <a:schemeClr val="tx1"/>
              </a:solidFill>
            </a:rPr>
            <a:t>Paraguai</a:t>
          </a:r>
          <a:r>
            <a:rPr lang="es-PY" sz="1800" dirty="0" smtClean="0">
              <a:solidFill>
                <a:schemeClr val="tx1"/>
              </a:solidFill>
            </a:rPr>
            <a:t>.</a:t>
          </a:r>
          <a:endParaRPr lang="es-PY" sz="1800" dirty="0">
            <a:solidFill>
              <a:schemeClr val="tx1"/>
            </a:solidFill>
          </a:endParaRPr>
        </a:p>
      </dgm:t>
    </dgm:pt>
    <dgm:pt modelId="{11C20AA9-209D-497F-9A92-676C68FD238F}" type="parTrans" cxnId="{0B67F3DA-68D2-4291-B576-8013CB22FC1D}">
      <dgm:prSet/>
      <dgm:spPr/>
      <dgm:t>
        <a:bodyPr/>
        <a:lstStyle/>
        <a:p>
          <a:endParaRPr lang="es-PY"/>
        </a:p>
      </dgm:t>
    </dgm:pt>
    <dgm:pt modelId="{900B2D86-9A1F-4DD7-B430-6E4F03FE7CC5}" type="sibTrans" cxnId="{0B67F3DA-68D2-4291-B576-8013CB22FC1D}">
      <dgm:prSet/>
      <dgm:spPr/>
      <dgm:t>
        <a:bodyPr/>
        <a:lstStyle/>
        <a:p>
          <a:endParaRPr lang="es-PY"/>
        </a:p>
      </dgm:t>
    </dgm:pt>
    <dgm:pt modelId="{9D5CD284-541B-4971-8943-64D990931E52}">
      <dgm:prSet phldrT="[Texto]" custT="1"/>
      <dgm:spPr>
        <a:solidFill>
          <a:schemeClr val="bg2"/>
        </a:solidFill>
      </dgm:spPr>
      <dgm:t>
        <a:bodyPr/>
        <a:lstStyle/>
        <a:p>
          <a:pPr algn="l" rtl="0"/>
          <a:r>
            <a:rPr lang="es-PY" sz="1800" dirty="0" smtClean="0">
              <a:solidFill>
                <a:schemeClr val="tx1"/>
              </a:solidFill>
            </a:rPr>
            <a:t>Fecha de publicación: Octubre de 2013.</a:t>
          </a:r>
          <a:endParaRPr lang="es-PY" sz="1800" dirty="0">
            <a:solidFill>
              <a:schemeClr val="tx1"/>
            </a:solidFill>
          </a:endParaRPr>
        </a:p>
      </dgm:t>
    </dgm:pt>
    <dgm:pt modelId="{16EDF08F-4899-4D36-83B5-4BE2E088147B}" type="parTrans" cxnId="{00986AE1-AECF-42CF-A3C5-ECC10D6E78F1}">
      <dgm:prSet/>
      <dgm:spPr/>
      <dgm:t>
        <a:bodyPr/>
        <a:lstStyle/>
        <a:p>
          <a:endParaRPr lang="es-PY"/>
        </a:p>
      </dgm:t>
    </dgm:pt>
    <dgm:pt modelId="{46883C15-F888-42EC-8BAE-025AD675B5F7}" type="sibTrans" cxnId="{00986AE1-AECF-42CF-A3C5-ECC10D6E78F1}">
      <dgm:prSet/>
      <dgm:spPr/>
      <dgm:t>
        <a:bodyPr/>
        <a:lstStyle/>
        <a:p>
          <a:endParaRPr lang="es-PY"/>
        </a:p>
      </dgm:t>
    </dgm:pt>
    <dgm:pt modelId="{959A413B-27D4-40CC-A50F-6D8B1F128FD3}">
      <dgm:prSet phldrT="[Texto]" custT="1"/>
      <dgm:spPr>
        <a:solidFill>
          <a:schemeClr val="bg2"/>
        </a:solidFill>
      </dgm:spPr>
      <dgm:t>
        <a:bodyPr/>
        <a:lstStyle/>
        <a:p>
          <a:pPr algn="ctr"/>
          <a:r>
            <a:rPr lang="es-PY" sz="2000" b="1" dirty="0" smtClean="0">
              <a:solidFill>
                <a:schemeClr val="tx1"/>
              </a:solidFill>
            </a:rPr>
            <a:t>2. Libro:</a:t>
          </a:r>
          <a:r>
            <a:rPr lang="es-PY" sz="2000" dirty="0" smtClean="0">
              <a:solidFill>
                <a:schemeClr val="tx1"/>
              </a:solidFill>
            </a:rPr>
            <a:t> La Formación del Profesional de la Información: </a:t>
          </a:r>
          <a:r>
            <a:rPr lang="es-PY" sz="2000" i="1" dirty="0" smtClean="0">
              <a:solidFill>
                <a:schemeClr val="tx1"/>
              </a:solidFill>
            </a:rPr>
            <a:t>una innovación necesaria en Paraguay. </a:t>
          </a:r>
          <a:r>
            <a:rPr lang="es-PY" sz="2000" dirty="0" smtClean="0">
              <a:solidFill>
                <a:schemeClr val="tx1"/>
              </a:solidFill>
            </a:rPr>
            <a:t>(En coautoría   con </a:t>
          </a:r>
          <a:r>
            <a:rPr lang="es-PY" sz="2000" dirty="0" err="1" smtClean="0">
              <a:solidFill>
                <a:schemeClr val="tx1"/>
              </a:solidFill>
            </a:rPr>
            <a:t>Emilce</a:t>
          </a:r>
          <a:r>
            <a:rPr lang="es-PY" sz="2000" dirty="0" smtClean="0">
              <a:solidFill>
                <a:schemeClr val="tx1"/>
              </a:solidFill>
            </a:rPr>
            <a:t> Sena)</a:t>
          </a:r>
          <a:endParaRPr lang="es-PY" sz="2000" dirty="0">
            <a:solidFill>
              <a:schemeClr val="tx1"/>
            </a:solidFill>
          </a:endParaRPr>
        </a:p>
      </dgm:t>
    </dgm:pt>
    <dgm:pt modelId="{5E01D3F9-F212-4A4B-8881-1B0B7F5AE002}" type="parTrans" cxnId="{4685EFA7-E6F5-4F44-AB41-959256670276}">
      <dgm:prSet/>
      <dgm:spPr/>
      <dgm:t>
        <a:bodyPr/>
        <a:lstStyle/>
        <a:p>
          <a:endParaRPr lang="es-PY"/>
        </a:p>
      </dgm:t>
    </dgm:pt>
    <dgm:pt modelId="{5169C571-0D57-467A-8A0D-FA159266082A}" type="sibTrans" cxnId="{4685EFA7-E6F5-4F44-AB41-959256670276}">
      <dgm:prSet/>
      <dgm:spPr/>
      <dgm:t>
        <a:bodyPr/>
        <a:lstStyle/>
        <a:p>
          <a:endParaRPr lang="es-PY"/>
        </a:p>
      </dgm:t>
    </dgm:pt>
    <dgm:pt modelId="{46FB9D8A-A9BD-42E9-99C0-5927EE50B152}">
      <dgm:prSet phldrT="[Texto]" custT="1"/>
      <dgm:spPr>
        <a:solidFill>
          <a:schemeClr val="bg2"/>
        </a:solidFill>
      </dgm:spPr>
      <dgm:t>
        <a:bodyPr/>
        <a:lstStyle/>
        <a:p>
          <a:pPr algn="l" rtl="0"/>
          <a:r>
            <a:rPr lang="es-PY" sz="1800" dirty="0" smtClean="0">
              <a:solidFill>
                <a:schemeClr val="tx1"/>
              </a:solidFill>
            </a:rPr>
            <a:t>Fecha estimada  de publicación: Enero 2014</a:t>
          </a:r>
          <a:r>
            <a:rPr lang="es-PY" sz="1800" dirty="0" smtClean="0">
              <a:solidFill>
                <a:schemeClr val="accent4">
                  <a:lumMod val="50000"/>
                </a:schemeClr>
              </a:solidFill>
            </a:rPr>
            <a:t>. </a:t>
          </a:r>
          <a:endParaRPr lang="es-PY" sz="1800" dirty="0">
            <a:solidFill>
              <a:schemeClr val="accent4">
                <a:lumMod val="50000"/>
              </a:schemeClr>
            </a:solidFill>
          </a:endParaRPr>
        </a:p>
      </dgm:t>
    </dgm:pt>
    <dgm:pt modelId="{2D70A125-4674-465C-B996-3213C587E0A6}" type="parTrans" cxnId="{57580555-2470-41B2-BA7D-F9484F8D1AC6}">
      <dgm:prSet/>
      <dgm:spPr/>
      <dgm:t>
        <a:bodyPr/>
        <a:lstStyle/>
        <a:p>
          <a:endParaRPr lang="es-PY"/>
        </a:p>
      </dgm:t>
    </dgm:pt>
    <dgm:pt modelId="{6221AF7E-BDB8-400E-AFEA-FDBA50BDC8AF}" type="sibTrans" cxnId="{57580555-2470-41B2-BA7D-F9484F8D1AC6}">
      <dgm:prSet/>
      <dgm:spPr/>
      <dgm:t>
        <a:bodyPr/>
        <a:lstStyle/>
        <a:p>
          <a:endParaRPr lang="es-PY"/>
        </a:p>
      </dgm:t>
    </dgm:pt>
    <dgm:pt modelId="{0C44EF2B-FF3E-4A78-8DA6-9CEF610EA616}" type="pres">
      <dgm:prSet presAssocID="{CE5ACC2F-4690-4A0B-BBE0-28509921A505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723F6526-4DCB-4ECA-B8D7-A9A74D0922F6}" type="pres">
      <dgm:prSet presAssocID="{61AA52A8-BB86-42FB-A848-1D73F26BCCBF}" presName="node" presStyleLbl="node1" presStyleIdx="0" presStyleCnt="2" custScaleX="99560" custScaleY="100000" custLinFactNeighborX="28544" custLinFactNeighborY="-9000">
        <dgm:presLayoutVars>
          <dgm:bulletEnabled val="1"/>
        </dgm:presLayoutVars>
      </dgm:prSet>
      <dgm:spPr/>
      <dgm:t>
        <a:bodyPr/>
        <a:lstStyle/>
        <a:p>
          <a:endParaRPr lang="es-PY"/>
        </a:p>
      </dgm:t>
    </dgm:pt>
    <dgm:pt modelId="{7B930D92-5F0E-4B49-B5FB-74CA111BA9F3}" type="pres">
      <dgm:prSet presAssocID="{900B2D86-9A1F-4DD7-B430-6E4F03FE7CC5}" presName="sibTrans" presStyleCnt="0"/>
      <dgm:spPr/>
    </dgm:pt>
    <dgm:pt modelId="{31FC94F2-9252-4E2F-A5B5-0D339B837932}" type="pres">
      <dgm:prSet presAssocID="{959A413B-27D4-40CC-A50F-6D8B1F128FD3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PY"/>
        </a:p>
      </dgm:t>
    </dgm:pt>
  </dgm:ptLst>
  <dgm:cxnLst>
    <dgm:cxn modelId="{72B55A0E-27C9-4371-B289-0D3E25571A9A}" type="presOf" srcId="{9D5CD284-541B-4971-8943-64D990931E52}" destId="{723F6526-4DCB-4ECA-B8D7-A9A74D0922F6}" srcOrd="0" destOrd="1" presId="urn:microsoft.com/office/officeart/2005/8/layout/hList6"/>
    <dgm:cxn modelId="{CB07666C-5EF5-4132-ADDB-89C293FBF0CE}" type="presOf" srcId="{46FB9D8A-A9BD-42E9-99C0-5927EE50B152}" destId="{31FC94F2-9252-4E2F-A5B5-0D339B837932}" srcOrd="0" destOrd="1" presId="urn:microsoft.com/office/officeart/2005/8/layout/hList6"/>
    <dgm:cxn modelId="{00986AE1-AECF-42CF-A3C5-ECC10D6E78F1}" srcId="{61AA52A8-BB86-42FB-A848-1D73F26BCCBF}" destId="{9D5CD284-541B-4971-8943-64D990931E52}" srcOrd="0" destOrd="0" parTransId="{16EDF08F-4899-4D36-83B5-4BE2E088147B}" sibTransId="{46883C15-F888-42EC-8BAE-025AD675B5F7}"/>
    <dgm:cxn modelId="{2177B535-F5D3-4667-9D79-5B6AED9670C6}" type="presOf" srcId="{959A413B-27D4-40CC-A50F-6D8B1F128FD3}" destId="{31FC94F2-9252-4E2F-A5B5-0D339B837932}" srcOrd="0" destOrd="0" presId="urn:microsoft.com/office/officeart/2005/8/layout/hList6"/>
    <dgm:cxn modelId="{F0ECE143-0807-4F57-A719-4808A67B504B}" type="presOf" srcId="{61AA52A8-BB86-42FB-A848-1D73F26BCCBF}" destId="{723F6526-4DCB-4ECA-B8D7-A9A74D0922F6}" srcOrd="0" destOrd="0" presId="urn:microsoft.com/office/officeart/2005/8/layout/hList6"/>
    <dgm:cxn modelId="{0B67F3DA-68D2-4291-B576-8013CB22FC1D}" srcId="{CE5ACC2F-4690-4A0B-BBE0-28509921A505}" destId="{61AA52A8-BB86-42FB-A848-1D73F26BCCBF}" srcOrd="0" destOrd="0" parTransId="{11C20AA9-209D-497F-9A92-676C68FD238F}" sibTransId="{900B2D86-9A1F-4DD7-B430-6E4F03FE7CC5}"/>
    <dgm:cxn modelId="{5D26A9D8-2296-47F4-BA51-BF14464A8807}" type="presOf" srcId="{CE5ACC2F-4690-4A0B-BBE0-28509921A505}" destId="{0C44EF2B-FF3E-4A78-8DA6-9CEF610EA616}" srcOrd="0" destOrd="0" presId="urn:microsoft.com/office/officeart/2005/8/layout/hList6"/>
    <dgm:cxn modelId="{4685EFA7-E6F5-4F44-AB41-959256670276}" srcId="{CE5ACC2F-4690-4A0B-BBE0-28509921A505}" destId="{959A413B-27D4-40CC-A50F-6D8B1F128FD3}" srcOrd="1" destOrd="0" parTransId="{5E01D3F9-F212-4A4B-8881-1B0B7F5AE002}" sibTransId="{5169C571-0D57-467A-8A0D-FA159266082A}"/>
    <dgm:cxn modelId="{57580555-2470-41B2-BA7D-F9484F8D1AC6}" srcId="{959A413B-27D4-40CC-A50F-6D8B1F128FD3}" destId="{46FB9D8A-A9BD-42E9-99C0-5927EE50B152}" srcOrd="0" destOrd="0" parTransId="{2D70A125-4674-465C-B996-3213C587E0A6}" sibTransId="{6221AF7E-BDB8-400E-AFEA-FDBA50BDC8AF}"/>
    <dgm:cxn modelId="{A2376504-FA43-4817-8DCF-7B3DF3ABB035}" type="presParOf" srcId="{0C44EF2B-FF3E-4A78-8DA6-9CEF610EA616}" destId="{723F6526-4DCB-4ECA-B8D7-A9A74D0922F6}" srcOrd="0" destOrd="0" presId="urn:microsoft.com/office/officeart/2005/8/layout/hList6"/>
    <dgm:cxn modelId="{BF30D801-38E6-4860-83E1-78582EF115BE}" type="presParOf" srcId="{0C44EF2B-FF3E-4A78-8DA6-9CEF610EA616}" destId="{7B930D92-5F0E-4B49-B5FB-74CA111BA9F3}" srcOrd="1" destOrd="0" presId="urn:microsoft.com/office/officeart/2005/8/layout/hList6"/>
    <dgm:cxn modelId="{2F50F707-DFA5-4250-B501-E3689CE0ACDD}" type="presParOf" srcId="{0C44EF2B-FF3E-4A78-8DA6-9CEF610EA616}" destId="{31FC94F2-9252-4E2F-A5B5-0D339B837932}" srcOrd="2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EB715EB-F042-43F6-972B-B387F909F37F}">
      <dsp:nvSpPr>
        <dsp:cNvPr id="0" name=""/>
        <dsp:cNvSpPr/>
      </dsp:nvSpPr>
      <dsp:spPr>
        <a:xfrm>
          <a:off x="0" y="820891"/>
          <a:ext cx="7543800" cy="1094521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CF1AB21-5E7F-4590-BCB7-D20B7EB2E785}">
      <dsp:nvSpPr>
        <dsp:cNvPr id="0" name=""/>
        <dsp:cNvSpPr/>
      </dsp:nvSpPr>
      <dsp:spPr>
        <a:xfrm rot="10800000" flipV="1">
          <a:off x="6763" y="-410445"/>
          <a:ext cx="6775893" cy="27363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376" tIns="341376" rIns="341376" bIns="341376" numCol="1" spcCol="1270" anchor="b" anchorCtr="0">
          <a:noAutofit/>
        </a:bodyPr>
        <a:lstStyle/>
        <a:p>
          <a:pPr lvl="0" algn="ctr" defTabSz="2133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Y" sz="4800" b="1" kern="1200" cap="none" spc="-10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latin typeface="Aharoni" pitchFamily="2" charset="-79"/>
              <a:ea typeface="+mj-ea"/>
              <a:cs typeface="Aharoni" pitchFamily="2" charset="-79"/>
            </a:rPr>
            <a:t>LÍNEA DE INVESTIGACIÓN:</a:t>
          </a:r>
          <a:endParaRPr lang="es-PY" sz="4800" b="1" kern="1200" cap="none" spc="-100" baseline="0" dirty="0">
            <a:ln>
              <a:noFill/>
            </a:ln>
            <a:solidFill>
              <a:schemeClr val="tx1">
                <a:lumMod val="75000"/>
                <a:lumOff val="25000"/>
              </a:schemeClr>
            </a:solidFill>
            <a:effectLst/>
            <a:latin typeface="Aharoni" pitchFamily="2" charset="-79"/>
            <a:ea typeface="+mj-ea"/>
            <a:cs typeface="Aharoni" pitchFamily="2" charset="-79"/>
          </a:endParaRPr>
        </a:p>
      </dsp:txBody>
      <dsp:txXfrm rot="10800000" flipV="1">
        <a:off x="6763" y="-410445"/>
        <a:ext cx="6775893" cy="2736304"/>
      </dsp:txXfrm>
    </dsp:sp>
    <dsp:sp modelId="{9C21EC53-2D19-4F3E-9A39-E6CA86716E2A}">
      <dsp:nvSpPr>
        <dsp:cNvPr id="0" name=""/>
        <dsp:cNvSpPr/>
      </dsp:nvSpPr>
      <dsp:spPr>
        <a:xfrm>
          <a:off x="3257894" y="1641782"/>
          <a:ext cx="273630" cy="27363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ADC7125-BDAE-4E81-A4EF-237B6CEDA041}">
      <dsp:nvSpPr>
        <dsp:cNvPr id="0" name=""/>
        <dsp:cNvSpPr/>
      </dsp:nvSpPr>
      <dsp:spPr>
        <a:xfrm>
          <a:off x="2442013" y="-257316"/>
          <a:ext cx="2212435" cy="141763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Y" sz="1800" b="1" kern="1200" dirty="0" smtClean="0"/>
            <a:t>Gestión de la Información</a:t>
          </a:r>
          <a:endParaRPr lang="es-PY" sz="1800" b="1" kern="1200" dirty="0"/>
        </a:p>
      </dsp:txBody>
      <dsp:txXfrm>
        <a:off x="2737004" y="-9229"/>
        <a:ext cx="1622453" cy="637937"/>
      </dsp:txXfrm>
    </dsp:sp>
    <dsp:sp modelId="{8264ADB8-9736-445F-A1AD-141F2B36167E}">
      <dsp:nvSpPr>
        <dsp:cNvPr id="0" name=""/>
        <dsp:cNvSpPr/>
      </dsp:nvSpPr>
      <dsp:spPr>
        <a:xfrm>
          <a:off x="4020286" y="280698"/>
          <a:ext cx="2210097" cy="137087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Y" sz="1800" b="1" kern="1200" dirty="0" smtClean="0"/>
            <a:t>Gestión del Conocimiento</a:t>
          </a:r>
          <a:endParaRPr lang="es-PY" sz="1800" kern="1200" dirty="0"/>
        </a:p>
      </dsp:txBody>
      <dsp:txXfrm>
        <a:off x="4696208" y="634840"/>
        <a:ext cx="1326058" cy="753978"/>
      </dsp:txXfrm>
    </dsp:sp>
    <dsp:sp modelId="{E0B7BC40-4673-41BA-B7F6-EBD2F63FA9A0}">
      <dsp:nvSpPr>
        <dsp:cNvPr id="0" name=""/>
        <dsp:cNvSpPr/>
      </dsp:nvSpPr>
      <dsp:spPr>
        <a:xfrm>
          <a:off x="1393941" y="257314"/>
          <a:ext cx="2168087" cy="141763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Y" sz="1800" b="1" kern="1200" dirty="0" smtClean="0"/>
            <a:t>Gestión de la Calidad</a:t>
          </a:r>
          <a:endParaRPr lang="es-PY" sz="1800" b="1" kern="1200" dirty="0"/>
        </a:p>
      </dsp:txBody>
      <dsp:txXfrm>
        <a:off x="1598103" y="623537"/>
        <a:ext cx="1300852" cy="779701"/>
      </dsp:txXfrm>
    </dsp:sp>
  </dsp:spTree>
</dsp:drawing>
</file>

<file path=ppt/diagrams/drawing2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D5B1BBD-F631-4562-BAB4-94D913B9B98D}">
      <dsp:nvSpPr>
        <dsp:cNvPr id="0" name=""/>
        <dsp:cNvSpPr/>
      </dsp:nvSpPr>
      <dsp:spPr>
        <a:xfrm>
          <a:off x="10344" y="100629"/>
          <a:ext cx="4572000" cy="457200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014D49-DA83-4A13-A8EF-BDF6CA93FA7E}">
      <dsp:nvSpPr>
        <dsp:cNvPr id="0" name=""/>
        <dsp:cNvSpPr/>
      </dsp:nvSpPr>
      <dsp:spPr>
        <a:xfrm>
          <a:off x="1818181" y="114299"/>
          <a:ext cx="5957757" cy="4572000"/>
        </a:xfrm>
        <a:prstGeom prst="rect">
          <a:avLst/>
        </a:prstGeom>
        <a:gradFill flip="none"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1"/>
          <a:tileRect/>
        </a:gra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Y" sz="2800" kern="1200" dirty="0" smtClean="0">
              <a:solidFill>
                <a:schemeClr val="accent2">
                  <a:lumMod val="50000"/>
                </a:schemeClr>
              </a:solidFill>
            </a:rPr>
            <a:t>Proceso mediante el cual se obtiene, despliega o utiliza información, haciéndola inteligente, para una mejor toma de decisiones en las organizaciones. Tiene como elemento básico la gestión del ciclo de vida de la información y ocurre en cualquier organización. </a:t>
          </a:r>
          <a:endParaRPr lang="es-PY" sz="2800" kern="1200" dirty="0">
            <a:solidFill>
              <a:schemeClr val="accent2">
                <a:lumMod val="50000"/>
              </a:schemeClr>
            </a:solidFill>
          </a:endParaRPr>
        </a:p>
      </dsp:txBody>
      <dsp:txXfrm>
        <a:off x="1818181" y="114299"/>
        <a:ext cx="5957757" cy="457200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C800739-7BCF-4101-A593-81A6736B132B}">
      <dsp:nvSpPr>
        <dsp:cNvPr id="0" name=""/>
        <dsp:cNvSpPr/>
      </dsp:nvSpPr>
      <dsp:spPr>
        <a:xfrm>
          <a:off x="0" y="0"/>
          <a:ext cx="7920880" cy="1067040"/>
        </a:xfrm>
        <a:prstGeom prst="roundRect">
          <a:avLst/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just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Y" sz="2600" kern="1200" dirty="0" smtClean="0">
              <a:solidFill>
                <a:schemeClr val="tx1"/>
              </a:solidFill>
            </a:rPr>
            <a:t>Maximizar el valor y los beneficios derivados del uso de la información. </a:t>
          </a:r>
          <a:endParaRPr lang="es-PY" sz="2600" kern="1200" dirty="0">
            <a:solidFill>
              <a:schemeClr val="tx1"/>
            </a:solidFill>
          </a:endParaRPr>
        </a:p>
      </dsp:txBody>
      <dsp:txXfrm>
        <a:off x="0" y="0"/>
        <a:ext cx="7920880" cy="1067040"/>
      </dsp:txXfrm>
    </dsp:sp>
    <dsp:sp modelId="{69E7FECC-3872-45A6-B79D-76F97571C610}">
      <dsp:nvSpPr>
        <dsp:cNvPr id="0" name=""/>
        <dsp:cNvSpPr/>
      </dsp:nvSpPr>
      <dsp:spPr>
        <a:xfrm>
          <a:off x="0" y="1251179"/>
          <a:ext cx="7920880" cy="1067040"/>
        </a:xfrm>
        <a:prstGeom prst="roundRect">
          <a:avLst/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Y" sz="2600" kern="1200" dirty="0" smtClean="0">
              <a:solidFill>
                <a:schemeClr val="tx1"/>
              </a:solidFill>
            </a:rPr>
            <a:t>Minimizar el costo de adquisición, procesamiento y uso de la información. </a:t>
          </a:r>
          <a:endParaRPr lang="es-PY" sz="2600" kern="1200" dirty="0">
            <a:solidFill>
              <a:schemeClr val="tx1"/>
            </a:solidFill>
          </a:endParaRPr>
        </a:p>
      </dsp:txBody>
      <dsp:txXfrm>
        <a:off x="0" y="1251179"/>
        <a:ext cx="7920880" cy="1067040"/>
      </dsp:txXfrm>
    </dsp:sp>
    <dsp:sp modelId="{070A8CAC-5D16-4B49-8B4E-D10435738A44}">
      <dsp:nvSpPr>
        <dsp:cNvPr id="0" name=""/>
        <dsp:cNvSpPr/>
      </dsp:nvSpPr>
      <dsp:spPr>
        <a:xfrm>
          <a:off x="0" y="2482380"/>
          <a:ext cx="7920880" cy="1067040"/>
        </a:xfrm>
        <a:prstGeom prst="roundRect">
          <a:avLst/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just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Y" sz="2600" kern="1200" dirty="0" smtClean="0">
              <a:solidFill>
                <a:schemeClr val="tx1"/>
              </a:solidFill>
            </a:rPr>
            <a:t>Determinar responsabilidades para el uso efectivo, eficiente y económico de información. </a:t>
          </a:r>
          <a:endParaRPr lang="es-PY" sz="2600" kern="1200" dirty="0">
            <a:solidFill>
              <a:schemeClr val="tx1"/>
            </a:solidFill>
          </a:endParaRPr>
        </a:p>
      </dsp:txBody>
      <dsp:txXfrm>
        <a:off x="0" y="2482380"/>
        <a:ext cx="7920880" cy="1067040"/>
      </dsp:txXfrm>
    </dsp:sp>
    <dsp:sp modelId="{65A09E23-07B1-4CC0-8525-E597A77FB546}">
      <dsp:nvSpPr>
        <dsp:cNvPr id="0" name=""/>
        <dsp:cNvSpPr/>
      </dsp:nvSpPr>
      <dsp:spPr>
        <a:xfrm>
          <a:off x="0" y="3713580"/>
          <a:ext cx="7920880" cy="1067040"/>
        </a:xfrm>
        <a:prstGeom prst="roundRect">
          <a:avLst/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just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Y" sz="2600" kern="1200" dirty="0" smtClean="0">
              <a:solidFill>
                <a:schemeClr val="tx1"/>
              </a:solidFill>
            </a:rPr>
            <a:t>Asegurar un suministro continuo de la información. </a:t>
          </a:r>
          <a:endParaRPr lang="es-PY" sz="2600" kern="1200" dirty="0">
            <a:solidFill>
              <a:schemeClr val="tx1"/>
            </a:solidFill>
          </a:endParaRPr>
        </a:p>
      </dsp:txBody>
      <dsp:txXfrm>
        <a:off x="0" y="3713580"/>
        <a:ext cx="7920880" cy="1067040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D77FB8E-3289-4366-B3E4-276C53D65656}">
      <dsp:nvSpPr>
        <dsp:cNvPr id="0" name=""/>
        <dsp:cNvSpPr/>
      </dsp:nvSpPr>
      <dsp:spPr>
        <a:xfrm>
          <a:off x="0" y="114299"/>
          <a:ext cx="4572000" cy="457200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15D44E-3398-4852-9D30-82F96C7BEFA3}">
      <dsp:nvSpPr>
        <dsp:cNvPr id="0" name=""/>
        <dsp:cNvSpPr/>
      </dsp:nvSpPr>
      <dsp:spPr>
        <a:xfrm>
          <a:off x="2286000" y="100629"/>
          <a:ext cx="5334000" cy="457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Y" sz="2800" b="1" kern="1200" dirty="0" smtClean="0">
              <a:solidFill>
                <a:schemeClr val="accent1">
                  <a:lumMod val="50000"/>
                </a:schemeClr>
              </a:solidFill>
            </a:rPr>
            <a:t>DOCENCIA:</a:t>
          </a:r>
          <a:endParaRPr lang="es-PY" sz="2800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2286000" y="100629"/>
        <a:ext cx="5334000" cy="2171700"/>
      </dsp:txXfrm>
    </dsp:sp>
    <dsp:sp modelId="{2F276F8B-7B94-4D86-BA81-EC117E95AEB1}">
      <dsp:nvSpPr>
        <dsp:cNvPr id="0" name=""/>
        <dsp:cNvSpPr/>
      </dsp:nvSpPr>
      <dsp:spPr>
        <a:xfrm>
          <a:off x="1200150" y="2286000"/>
          <a:ext cx="2171700" cy="217170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231DE4-402D-47D8-BAD1-53AE2E20BFEA}">
      <dsp:nvSpPr>
        <dsp:cNvPr id="0" name=""/>
        <dsp:cNvSpPr/>
      </dsp:nvSpPr>
      <dsp:spPr>
        <a:xfrm>
          <a:off x="2286000" y="2286000"/>
          <a:ext cx="5334000" cy="21717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just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Y" sz="2400" kern="1200" dirty="0" smtClean="0">
              <a:solidFill>
                <a:schemeClr val="tx1"/>
              </a:solidFill>
            </a:rPr>
            <a:t>Módulo </a:t>
          </a:r>
          <a:r>
            <a:rPr lang="es-PY" sz="2400" b="1" kern="1200" dirty="0" smtClean="0">
              <a:solidFill>
                <a:schemeClr val="tx1"/>
              </a:solidFill>
            </a:rPr>
            <a:t>AUDITORÍA DE LA INFORMACIÓN</a:t>
          </a:r>
          <a:r>
            <a:rPr lang="es-PY" sz="2400" kern="1200" dirty="0" smtClean="0">
              <a:solidFill>
                <a:schemeClr val="tx1"/>
              </a:solidFill>
            </a:rPr>
            <a:t>, en la Especialización en Gestión Documental y Administración de Archivos. Año 2013</a:t>
          </a:r>
          <a:endParaRPr lang="es-PY" sz="2400" kern="1200" dirty="0">
            <a:solidFill>
              <a:schemeClr val="tx1"/>
            </a:solidFill>
          </a:endParaRPr>
        </a:p>
      </dsp:txBody>
      <dsp:txXfrm>
        <a:off x="2286000" y="2286000"/>
        <a:ext cx="5334000" cy="2171700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81791B5-3833-42C0-B0FD-CACB35621C24}">
      <dsp:nvSpPr>
        <dsp:cNvPr id="0" name=""/>
        <dsp:cNvSpPr/>
      </dsp:nvSpPr>
      <dsp:spPr>
        <a:xfrm>
          <a:off x="60330" y="285750"/>
          <a:ext cx="4644313" cy="422909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Y" sz="2200" kern="1200" dirty="0" smtClean="0">
              <a:solidFill>
                <a:schemeClr val="tx1"/>
              </a:solidFill>
            </a:rPr>
            <a:t>Proceso de creación, adquisición, registro, retención, distribución, transferencia, compartición y utilización del conocimiento institucional de una organización.</a:t>
          </a:r>
          <a:endParaRPr lang="es-PY" sz="2200" kern="1200" dirty="0">
            <a:solidFill>
              <a:schemeClr val="tx1"/>
            </a:solidFill>
          </a:endParaRPr>
        </a:p>
      </dsp:txBody>
      <dsp:txXfrm>
        <a:off x="708860" y="784451"/>
        <a:ext cx="2677802" cy="3231696"/>
      </dsp:txXfrm>
    </dsp:sp>
    <dsp:sp modelId="{E1C2419E-6C08-4A3C-BEB3-41F343D18EA2}">
      <dsp:nvSpPr>
        <dsp:cNvPr id="0" name=""/>
        <dsp:cNvSpPr/>
      </dsp:nvSpPr>
      <dsp:spPr>
        <a:xfrm>
          <a:off x="3268697" y="316622"/>
          <a:ext cx="4258365" cy="422909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Y" sz="2200" kern="1200" dirty="0" smtClean="0">
              <a:solidFill>
                <a:schemeClr val="tx1"/>
              </a:solidFill>
            </a:rPr>
            <a:t>Incluye  el examen de la estrategia de la organización; el liderazgo, la cultura de aprendizaje, los niveles de cooperación; la participación de las personas en un trabajo en equipo y la infraestructura  tecnológica presente.</a:t>
          </a:r>
          <a:endParaRPr lang="es-PY" sz="2200" kern="1200" dirty="0">
            <a:solidFill>
              <a:schemeClr val="tx1"/>
            </a:solidFill>
          </a:endParaRPr>
        </a:p>
      </dsp:txBody>
      <dsp:txXfrm>
        <a:off x="4477152" y="815324"/>
        <a:ext cx="2455273" cy="3231696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2E44AC5-2E92-453A-B302-82204B14EEF0}">
      <dsp:nvSpPr>
        <dsp:cNvPr id="0" name=""/>
        <dsp:cNvSpPr/>
      </dsp:nvSpPr>
      <dsp:spPr>
        <a:xfrm>
          <a:off x="0" y="0"/>
          <a:ext cx="7920880" cy="498802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800" kern="1200" dirty="0" smtClean="0">
              <a:solidFill>
                <a:schemeClr val="accent2">
                  <a:lumMod val="50000"/>
                </a:schemeClr>
              </a:solidFill>
            </a:rPr>
            <a:t>Las organizaciones crean y explotan el conocimiento para desarrollar nuevas capacidades e innovaciones a través de tres actividades que se yuxtaponen:</a:t>
          </a:r>
          <a:endParaRPr lang="es-PY" sz="2800" kern="1200" dirty="0">
            <a:solidFill>
              <a:schemeClr val="accent2">
                <a:lumMod val="50000"/>
              </a:schemeClr>
            </a:solidFill>
          </a:endParaRPr>
        </a:p>
      </dsp:txBody>
      <dsp:txXfrm>
        <a:off x="0" y="0"/>
        <a:ext cx="7920880" cy="1496407"/>
      </dsp:txXfrm>
    </dsp:sp>
    <dsp:sp modelId="{E34744DD-7ABA-4814-BA83-F46D3BB0DBA6}">
      <dsp:nvSpPr>
        <dsp:cNvPr id="0" name=""/>
        <dsp:cNvSpPr/>
      </dsp:nvSpPr>
      <dsp:spPr>
        <a:xfrm>
          <a:off x="792087" y="1496833"/>
          <a:ext cx="6336704" cy="979947"/>
        </a:xfrm>
        <a:prstGeom prst="roundRect">
          <a:avLst>
            <a:gd name="adj" fmla="val 10000"/>
          </a:avLst>
        </a:prstGeom>
        <a:gradFill flip="none" rotWithShape="0">
          <a:gsLst>
            <a:gs pos="0">
              <a:schemeClr val="accent1">
                <a:lumMod val="75000"/>
                <a:shade val="30000"/>
                <a:satMod val="115000"/>
              </a:schemeClr>
            </a:gs>
            <a:gs pos="50000">
              <a:schemeClr val="accent1">
                <a:lumMod val="75000"/>
                <a:shade val="67500"/>
                <a:satMod val="115000"/>
              </a:schemeClr>
            </a:gs>
            <a:gs pos="100000">
              <a:schemeClr val="accent1">
                <a:lumMod val="75000"/>
                <a:shade val="100000"/>
                <a:satMod val="115000"/>
              </a:schemeClr>
            </a:gs>
          </a:gsLst>
          <a:lin ang="2700000" scaled="1"/>
          <a:tileRect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040" tIns="49530" rIns="66040" bIns="4953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600" kern="1200" dirty="0" smtClean="0"/>
            <a:t>Generar y compartir conocimiento tácito</a:t>
          </a:r>
          <a:r>
            <a:rPr lang="es-ES" sz="2800" kern="1200" dirty="0" smtClean="0"/>
            <a:t>.</a:t>
          </a:r>
          <a:endParaRPr lang="es-PY" sz="2800" kern="1200" dirty="0"/>
        </a:p>
      </dsp:txBody>
      <dsp:txXfrm>
        <a:off x="792087" y="1496833"/>
        <a:ext cx="6336704" cy="979947"/>
      </dsp:txXfrm>
    </dsp:sp>
    <dsp:sp modelId="{B643E6E9-05F6-45A5-AAB8-7FF3FE4DC268}">
      <dsp:nvSpPr>
        <dsp:cNvPr id="0" name=""/>
        <dsp:cNvSpPr/>
      </dsp:nvSpPr>
      <dsp:spPr>
        <a:xfrm>
          <a:off x="792087" y="2627541"/>
          <a:ext cx="6336704" cy="979947"/>
        </a:xfrm>
        <a:prstGeom prst="roundRect">
          <a:avLst>
            <a:gd name="adj" fmla="val 10000"/>
          </a:avLst>
        </a:prstGeom>
        <a:gradFill flip="none" rotWithShape="0">
          <a:gsLst>
            <a:gs pos="0">
              <a:schemeClr val="accent1">
                <a:lumMod val="75000"/>
                <a:shade val="30000"/>
                <a:satMod val="115000"/>
              </a:schemeClr>
            </a:gs>
            <a:gs pos="50000">
              <a:schemeClr val="accent1">
                <a:lumMod val="75000"/>
                <a:shade val="67500"/>
                <a:satMod val="115000"/>
              </a:schemeClr>
            </a:gs>
            <a:gs pos="100000">
              <a:schemeClr val="accent1">
                <a:lumMod val="75000"/>
                <a:shade val="100000"/>
                <a:satMod val="115000"/>
              </a:schemeClr>
            </a:gs>
          </a:gsLst>
          <a:lin ang="2700000" scaled="1"/>
          <a:tileRect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040" tIns="49530" rIns="66040" bIns="4953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600" kern="1200" dirty="0" smtClean="0"/>
            <a:t>Verificar y crear el prototipo de conocimiento   explícito.</a:t>
          </a:r>
          <a:endParaRPr lang="es-PY" sz="2600" kern="1200" dirty="0"/>
        </a:p>
      </dsp:txBody>
      <dsp:txXfrm>
        <a:off x="792087" y="2627541"/>
        <a:ext cx="6336704" cy="979947"/>
      </dsp:txXfrm>
    </dsp:sp>
    <dsp:sp modelId="{C309015F-4E4F-4551-81E7-92785B2D4FDA}">
      <dsp:nvSpPr>
        <dsp:cNvPr id="0" name=""/>
        <dsp:cNvSpPr/>
      </dsp:nvSpPr>
      <dsp:spPr>
        <a:xfrm>
          <a:off x="792087" y="3758249"/>
          <a:ext cx="6336704" cy="979947"/>
        </a:xfrm>
        <a:prstGeom prst="roundRect">
          <a:avLst>
            <a:gd name="adj" fmla="val 10000"/>
          </a:avLst>
        </a:prstGeom>
        <a:gradFill flip="none" rotWithShape="0">
          <a:gsLst>
            <a:gs pos="0">
              <a:schemeClr val="accent1">
                <a:lumMod val="75000"/>
                <a:shade val="30000"/>
                <a:satMod val="115000"/>
              </a:schemeClr>
            </a:gs>
            <a:gs pos="50000">
              <a:schemeClr val="accent1">
                <a:lumMod val="75000"/>
                <a:shade val="67500"/>
                <a:satMod val="115000"/>
              </a:schemeClr>
            </a:gs>
            <a:gs pos="100000">
              <a:schemeClr val="accent1">
                <a:lumMod val="75000"/>
                <a:shade val="100000"/>
                <a:satMod val="115000"/>
              </a:schemeClr>
            </a:gs>
          </a:gsLst>
          <a:lin ang="2700000" scaled="1"/>
          <a:tileRect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040" tIns="49530" rIns="66040" bIns="4953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600" kern="1200" dirty="0" smtClean="0"/>
            <a:t>Vincular y aprovechar el conocimiento externo.</a:t>
          </a:r>
          <a:endParaRPr lang="es-PY" sz="2600" kern="1200" dirty="0"/>
        </a:p>
      </dsp:txBody>
      <dsp:txXfrm>
        <a:off x="792087" y="3758249"/>
        <a:ext cx="6336704" cy="979947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26558CF-7D5D-43E3-83B7-0EB2B9EF1DE9}">
      <dsp:nvSpPr>
        <dsp:cNvPr id="0" name=""/>
        <dsp:cNvSpPr/>
      </dsp:nvSpPr>
      <dsp:spPr>
        <a:xfrm>
          <a:off x="0" y="2754"/>
          <a:ext cx="8064896" cy="2583072"/>
        </a:xfrm>
        <a:prstGeom prst="roundRect">
          <a:avLst/>
        </a:prstGeom>
        <a:gradFill flip="none" rotWithShape="0">
          <a:gsLst>
            <a:gs pos="0">
              <a:schemeClr val="accent1">
                <a:lumMod val="75000"/>
                <a:shade val="30000"/>
                <a:satMod val="115000"/>
              </a:schemeClr>
            </a:gs>
            <a:gs pos="50000">
              <a:schemeClr val="accent1">
                <a:lumMod val="75000"/>
                <a:shade val="67500"/>
                <a:satMod val="115000"/>
              </a:schemeClr>
            </a:gs>
            <a:gs pos="100000">
              <a:schemeClr val="accent1">
                <a:lumMod val="75000"/>
                <a:shade val="100000"/>
                <a:satMod val="115000"/>
              </a:schemeClr>
            </a:gs>
          </a:gsLst>
          <a:path path="circle">
            <a:fillToRect l="100000" t="100000"/>
          </a:path>
          <a:tileRect r="-100000" b="-10000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just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600" kern="1200" dirty="0" smtClean="0">
              <a:solidFill>
                <a:schemeClr val="bg1"/>
              </a:solidFill>
            </a:rPr>
            <a:t>1. Una organización </a:t>
          </a:r>
          <a:r>
            <a:rPr lang="es-ES" sz="2600" b="1" kern="1200" dirty="0" smtClean="0">
              <a:solidFill>
                <a:schemeClr val="bg1"/>
              </a:solidFill>
            </a:rPr>
            <a:t>genere</a:t>
          </a:r>
          <a:r>
            <a:rPr lang="es-ES" sz="2600" kern="1200" dirty="0" smtClean="0">
              <a:solidFill>
                <a:schemeClr val="bg1"/>
              </a:solidFill>
            </a:rPr>
            <a:t> nuevo conocimiento que expande sus capacidades al compartir y convertir el conocimiento tácito de sus miembros.  El personal trabaja en grupos para reflexionar colectivamente y resolver los problemas.</a:t>
          </a:r>
          <a:endParaRPr lang="es-PY" sz="2600" kern="1200" dirty="0">
            <a:solidFill>
              <a:schemeClr val="bg1"/>
            </a:solidFill>
          </a:endParaRPr>
        </a:p>
      </dsp:txBody>
      <dsp:txXfrm>
        <a:off x="0" y="2754"/>
        <a:ext cx="8064896" cy="2583072"/>
      </dsp:txXfrm>
    </dsp:sp>
    <dsp:sp modelId="{9B7EC420-01F4-433C-B561-7DC35E400B89}">
      <dsp:nvSpPr>
        <dsp:cNvPr id="0" name=""/>
        <dsp:cNvSpPr/>
      </dsp:nvSpPr>
      <dsp:spPr>
        <a:xfrm>
          <a:off x="0" y="2592288"/>
          <a:ext cx="8064896" cy="2583072"/>
        </a:xfrm>
        <a:prstGeom prst="roundRect">
          <a:avLst/>
        </a:prstGeom>
        <a:gradFill flip="none" rotWithShape="0">
          <a:gsLst>
            <a:gs pos="0">
              <a:schemeClr val="accent1">
                <a:lumMod val="75000"/>
                <a:shade val="30000"/>
                <a:satMod val="115000"/>
              </a:schemeClr>
            </a:gs>
            <a:gs pos="50000">
              <a:schemeClr val="accent1">
                <a:lumMod val="75000"/>
                <a:shade val="67500"/>
                <a:satMod val="115000"/>
              </a:schemeClr>
            </a:gs>
            <a:gs pos="100000">
              <a:schemeClr val="accent1">
                <a:lumMod val="75000"/>
                <a:shade val="100000"/>
                <a:satMod val="115000"/>
              </a:schemeClr>
            </a:gs>
          </a:gsLst>
          <a:lin ang="10800000" scaled="1"/>
          <a:tileRect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just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>
              <a:solidFill>
                <a:schemeClr val="bg1"/>
              </a:solidFill>
            </a:rPr>
            <a:t>2. Una organización </a:t>
          </a:r>
          <a:r>
            <a:rPr lang="es-ES" sz="2600" b="1" kern="1200" dirty="0" smtClean="0">
              <a:solidFill>
                <a:schemeClr val="bg1"/>
              </a:solidFill>
            </a:rPr>
            <a:t>difunda</a:t>
          </a:r>
          <a:r>
            <a:rPr lang="es-ES" sz="2600" kern="1200" dirty="0" smtClean="0">
              <a:solidFill>
                <a:schemeClr val="bg1"/>
              </a:solidFill>
            </a:rPr>
            <a:t> y </a:t>
          </a:r>
          <a:r>
            <a:rPr lang="es-ES" sz="2600" b="1" kern="1200" dirty="0" smtClean="0">
              <a:solidFill>
                <a:schemeClr val="bg1"/>
              </a:solidFill>
            </a:rPr>
            <a:t>transfiera </a:t>
          </a:r>
          <a:r>
            <a:rPr lang="es-ES" sz="2400" kern="1200" dirty="0" smtClean="0">
              <a:solidFill>
                <a:schemeClr val="bg1"/>
              </a:solidFill>
            </a:rPr>
            <a:t>nuevo conocimiento hacia el interior y exterior de la organización al trasladar conocimiento a través de líneas de departamentos y periferias de la organización. A medida que un nuevo conocimiento se difunde a otros departamentos y a niveles más altos de la organización, se generan nuevos ciclos de aprendizaje. </a:t>
          </a:r>
          <a:endParaRPr lang="es-PY" sz="2400" kern="1200" dirty="0">
            <a:solidFill>
              <a:schemeClr val="bg1"/>
            </a:solidFill>
          </a:endParaRPr>
        </a:p>
      </dsp:txBody>
      <dsp:txXfrm>
        <a:off x="0" y="2592288"/>
        <a:ext cx="8064896" cy="2583072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23F6526-4DCB-4ECA-B8D7-A9A74D0922F6}">
      <dsp:nvSpPr>
        <dsp:cNvPr id="0" name=""/>
        <dsp:cNvSpPr/>
      </dsp:nvSpPr>
      <dsp:spPr>
        <a:xfrm rot="16200000">
          <a:off x="-683984" y="762982"/>
          <a:ext cx="5184576" cy="3658611"/>
        </a:xfrm>
        <a:prstGeom prst="flowChartManualOperation">
          <a:avLst/>
        </a:prstGeom>
        <a:solidFill>
          <a:schemeClr val="bg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t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Y" sz="2000" b="1" kern="1200" dirty="0" smtClean="0">
              <a:solidFill>
                <a:schemeClr val="tx1"/>
              </a:solidFill>
            </a:rPr>
            <a:t>1. Libro:</a:t>
          </a:r>
          <a:r>
            <a:rPr lang="es-PY" sz="2000" kern="1200" dirty="0" smtClean="0">
              <a:solidFill>
                <a:schemeClr val="tx1"/>
              </a:solidFill>
            </a:rPr>
            <a:t> </a:t>
          </a:r>
          <a:r>
            <a:rPr lang="es-PY" sz="2000" kern="1200" dirty="0" err="1" smtClean="0">
              <a:solidFill>
                <a:schemeClr val="tx1"/>
              </a:solidFill>
            </a:rPr>
            <a:t>Pontilhando</a:t>
          </a:r>
          <a:r>
            <a:rPr lang="es-PY" sz="2000" kern="1200" dirty="0" smtClean="0">
              <a:solidFill>
                <a:schemeClr val="tx1"/>
              </a:solidFill>
            </a:rPr>
            <a:t> os tempos e os </a:t>
          </a:r>
          <a:r>
            <a:rPr lang="es-PY" sz="2000" kern="1200" dirty="0" err="1" smtClean="0">
              <a:solidFill>
                <a:schemeClr val="tx1"/>
              </a:solidFill>
            </a:rPr>
            <a:t>espaços</a:t>
          </a:r>
          <a:r>
            <a:rPr lang="es-PY" sz="2000" kern="1200" dirty="0" smtClean="0">
              <a:solidFill>
                <a:schemeClr val="tx1"/>
              </a:solidFill>
            </a:rPr>
            <a:t> para a </a:t>
          </a:r>
          <a:r>
            <a:rPr lang="es-PY" sz="2000" kern="1200" dirty="0" err="1" smtClean="0">
              <a:solidFill>
                <a:schemeClr val="tx1"/>
              </a:solidFill>
            </a:rPr>
            <a:t>construção</a:t>
          </a:r>
          <a:r>
            <a:rPr lang="es-PY" sz="2000" kern="1200" dirty="0" smtClean="0">
              <a:solidFill>
                <a:schemeClr val="tx1"/>
              </a:solidFill>
            </a:rPr>
            <a:t> do futuro: os </a:t>
          </a:r>
          <a:r>
            <a:rPr lang="es-PY" sz="2000" kern="1200" dirty="0" err="1" smtClean="0">
              <a:solidFill>
                <a:schemeClr val="tx1"/>
              </a:solidFill>
            </a:rPr>
            <a:t>Estudos</a:t>
          </a:r>
          <a:r>
            <a:rPr lang="es-PY" sz="2000" kern="1200" dirty="0" smtClean="0">
              <a:solidFill>
                <a:schemeClr val="tx1"/>
              </a:solidFill>
            </a:rPr>
            <a:t> sobre a </a:t>
          </a:r>
          <a:r>
            <a:rPr lang="es-PY" sz="2000" kern="1200" dirty="0" err="1" smtClean="0">
              <a:solidFill>
                <a:schemeClr val="tx1"/>
              </a:solidFill>
            </a:rPr>
            <a:t>Formação</a:t>
          </a:r>
          <a:r>
            <a:rPr lang="es-PY" sz="2000" kern="1200" dirty="0" smtClean="0">
              <a:solidFill>
                <a:schemeClr val="tx1"/>
              </a:solidFill>
            </a:rPr>
            <a:t> do </a:t>
          </a:r>
          <a:r>
            <a:rPr lang="es-PY" sz="2000" kern="1200" dirty="0" err="1" smtClean="0">
              <a:solidFill>
                <a:schemeClr val="tx1"/>
              </a:solidFill>
            </a:rPr>
            <a:t>Profissional</a:t>
          </a:r>
          <a:r>
            <a:rPr lang="es-PY" sz="2000" kern="1200" dirty="0" smtClean="0">
              <a:solidFill>
                <a:schemeClr val="tx1"/>
              </a:solidFill>
            </a:rPr>
            <a:t> da </a:t>
          </a:r>
          <a:r>
            <a:rPr lang="es-PY" sz="2000" kern="1200" dirty="0" err="1" smtClean="0">
              <a:solidFill>
                <a:schemeClr val="tx1"/>
              </a:solidFill>
            </a:rPr>
            <a:t>Informação</a:t>
          </a:r>
          <a:r>
            <a:rPr lang="es-PY" sz="2000" kern="1200" dirty="0" smtClean="0">
              <a:solidFill>
                <a:schemeClr val="tx1"/>
              </a:solidFill>
            </a:rPr>
            <a:t> no Brasil e no MERCOSUL. </a:t>
          </a:r>
        </a:p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Y" sz="1800" b="1" kern="1200" dirty="0" smtClean="0">
              <a:solidFill>
                <a:schemeClr val="tx1"/>
              </a:solidFill>
            </a:rPr>
            <a:t>Capítulo de libro: </a:t>
          </a:r>
          <a:r>
            <a:rPr lang="es-PY" sz="1800" kern="1200" dirty="0" smtClean="0">
              <a:solidFill>
                <a:schemeClr val="tx1"/>
              </a:solidFill>
            </a:rPr>
            <a:t>V </a:t>
          </a:r>
          <a:r>
            <a:rPr lang="es-PY" sz="1800" i="1" kern="1200" dirty="0" err="1" smtClean="0">
              <a:solidFill>
                <a:schemeClr val="tx1"/>
              </a:solidFill>
            </a:rPr>
            <a:t>Encontro</a:t>
          </a:r>
          <a:r>
            <a:rPr lang="es-PY" sz="1800" i="1" kern="1200" dirty="0" smtClean="0">
              <a:solidFill>
                <a:schemeClr val="tx1"/>
              </a:solidFill>
            </a:rPr>
            <a:t> de </a:t>
          </a:r>
          <a:r>
            <a:rPr lang="es-PY" sz="1800" i="1" kern="1200" dirty="0" err="1" smtClean="0">
              <a:solidFill>
                <a:schemeClr val="tx1"/>
              </a:solidFill>
            </a:rPr>
            <a:t>Diretores</a:t>
          </a:r>
          <a:r>
            <a:rPr lang="es-PY" sz="1800" i="1" kern="1200" dirty="0" smtClean="0">
              <a:solidFill>
                <a:schemeClr val="tx1"/>
              </a:solidFill>
            </a:rPr>
            <a:t> e de Docentes das   </a:t>
          </a:r>
          <a:r>
            <a:rPr lang="es-PY" sz="1800" i="1" kern="1200" dirty="0" err="1" smtClean="0">
              <a:solidFill>
                <a:schemeClr val="tx1"/>
              </a:solidFill>
            </a:rPr>
            <a:t>Escolas</a:t>
          </a:r>
          <a:r>
            <a:rPr lang="es-PY" sz="1800" i="1" kern="1200" dirty="0" smtClean="0">
              <a:solidFill>
                <a:schemeClr val="tx1"/>
              </a:solidFill>
            </a:rPr>
            <a:t> de </a:t>
          </a:r>
          <a:r>
            <a:rPr lang="es-PY" sz="1800" i="1" kern="1200" dirty="0" err="1" smtClean="0">
              <a:solidFill>
                <a:schemeClr val="tx1"/>
              </a:solidFill>
            </a:rPr>
            <a:t>Biblioteconomia</a:t>
          </a:r>
          <a:r>
            <a:rPr lang="es-PY" sz="1800" i="1" kern="1200" dirty="0" smtClean="0">
              <a:solidFill>
                <a:schemeClr val="tx1"/>
              </a:solidFill>
            </a:rPr>
            <a:t> e </a:t>
          </a:r>
          <a:r>
            <a:rPr lang="es-PY" sz="1800" i="1" kern="1200" dirty="0" err="1" smtClean="0">
              <a:solidFill>
                <a:schemeClr val="tx1"/>
              </a:solidFill>
            </a:rPr>
            <a:t>Ciência</a:t>
          </a:r>
          <a:r>
            <a:rPr lang="es-PY" sz="1800" i="1" kern="1200" dirty="0" smtClean="0">
              <a:solidFill>
                <a:schemeClr val="tx1"/>
              </a:solidFill>
            </a:rPr>
            <a:t> da </a:t>
          </a:r>
          <a:r>
            <a:rPr lang="es-PY" sz="1800" i="1" kern="1200" dirty="0" err="1" smtClean="0">
              <a:solidFill>
                <a:schemeClr val="tx1"/>
              </a:solidFill>
            </a:rPr>
            <a:t>Informação</a:t>
          </a:r>
          <a:r>
            <a:rPr lang="es-PY" sz="1800" i="1" kern="1200" dirty="0" smtClean="0">
              <a:solidFill>
                <a:schemeClr val="tx1"/>
              </a:solidFill>
            </a:rPr>
            <a:t> do </a:t>
          </a:r>
          <a:r>
            <a:rPr lang="es-PY" sz="1800" i="1" kern="1200" dirty="0" err="1" smtClean="0">
              <a:solidFill>
                <a:schemeClr val="tx1"/>
              </a:solidFill>
            </a:rPr>
            <a:t>Mercosul</a:t>
          </a:r>
          <a:r>
            <a:rPr lang="es-PY" sz="1800" i="1" kern="1200" dirty="0" smtClean="0">
              <a:solidFill>
                <a:schemeClr val="tx1"/>
              </a:solidFill>
            </a:rPr>
            <a:t>, </a:t>
          </a:r>
          <a:r>
            <a:rPr lang="es-PY" sz="1800" kern="1200" dirty="0" smtClean="0">
              <a:solidFill>
                <a:schemeClr val="tx1"/>
              </a:solidFill>
            </a:rPr>
            <a:t>24-27 de Julio, 2001, </a:t>
          </a:r>
          <a:r>
            <a:rPr lang="es-PY" sz="1800" kern="1200" dirty="0" err="1" smtClean="0">
              <a:solidFill>
                <a:schemeClr val="tx1"/>
              </a:solidFill>
            </a:rPr>
            <a:t>Assunção</a:t>
          </a:r>
          <a:r>
            <a:rPr lang="es-PY" sz="1800" kern="1200" dirty="0" smtClean="0">
              <a:solidFill>
                <a:schemeClr val="tx1"/>
              </a:solidFill>
            </a:rPr>
            <a:t>, </a:t>
          </a:r>
          <a:r>
            <a:rPr lang="es-PY" sz="1800" kern="1200" dirty="0" err="1" smtClean="0">
              <a:solidFill>
                <a:schemeClr val="tx1"/>
              </a:solidFill>
            </a:rPr>
            <a:t>Paraguai</a:t>
          </a:r>
          <a:r>
            <a:rPr lang="es-PY" sz="1800" kern="1200" dirty="0" smtClean="0">
              <a:solidFill>
                <a:schemeClr val="tx1"/>
              </a:solidFill>
            </a:rPr>
            <a:t>.</a:t>
          </a:r>
          <a:endParaRPr lang="es-PY" sz="1800" kern="1200" dirty="0">
            <a:solidFill>
              <a:schemeClr val="tx1"/>
            </a:solidFill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Y" sz="1800" kern="1200" dirty="0" smtClean="0">
              <a:solidFill>
                <a:schemeClr val="tx1"/>
              </a:solidFill>
            </a:rPr>
            <a:t>Fecha de publicación: Octubre de 2013.</a:t>
          </a:r>
          <a:endParaRPr lang="es-PY" sz="1800" kern="1200" dirty="0">
            <a:solidFill>
              <a:schemeClr val="tx1"/>
            </a:solidFill>
          </a:endParaRPr>
        </a:p>
      </dsp:txBody>
      <dsp:txXfrm rot="16200000">
        <a:off x="-683984" y="762982"/>
        <a:ext cx="5184576" cy="3658611"/>
      </dsp:txXfrm>
    </dsp:sp>
    <dsp:sp modelId="{31FC94F2-9252-4E2F-A5B5-0D339B837932}">
      <dsp:nvSpPr>
        <dsp:cNvPr id="0" name=""/>
        <dsp:cNvSpPr/>
      </dsp:nvSpPr>
      <dsp:spPr>
        <a:xfrm rot="16200000">
          <a:off x="3179649" y="754897"/>
          <a:ext cx="5184576" cy="3674780"/>
        </a:xfrm>
        <a:prstGeom prst="flowChartManualOperation">
          <a:avLst/>
        </a:prstGeom>
        <a:solidFill>
          <a:schemeClr val="bg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Y" sz="2000" b="1" kern="1200" dirty="0" smtClean="0">
              <a:solidFill>
                <a:schemeClr val="tx1"/>
              </a:solidFill>
            </a:rPr>
            <a:t>2. Libro:</a:t>
          </a:r>
          <a:r>
            <a:rPr lang="es-PY" sz="2000" kern="1200" dirty="0" smtClean="0">
              <a:solidFill>
                <a:schemeClr val="tx1"/>
              </a:solidFill>
            </a:rPr>
            <a:t> La Formación del Profesional de la Información: </a:t>
          </a:r>
          <a:r>
            <a:rPr lang="es-PY" sz="2000" i="1" kern="1200" dirty="0" smtClean="0">
              <a:solidFill>
                <a:schemeClr val="tx1"/>
              </a:solidFill>
            </a:rPr>
            <a:t>una innovación necesaria en Paraguay. </a:t>
          </a:r>
          <a:r>
            <a:rPr lang="es-PY" sz="2000" kern="1200" dirty="0" smtClean="0">
              <a:solidFill>
                <a:schemeClr val="tx1"/>
              </a:solidFill>
            </a:rPr>
            <a:t>(En coautoría   con </a:t>
          </a:r>
          <a:r>
            <a:rPr lang="es-PY" sz="2000" kern="1200" dirty="0" err="1" smtClean="0">
              <a:solidFill>
                <a:schemeClr val="tx1"/>
              </a:solidFill>
            </a:rPr>
            <a:t>Emilce</a:t>
          </a:r>
          <a:r>
            <a:rPr lang="es-PY" sz="2000" kern="1200" dirty="0" smtClean="0">
              <a:solidFill>
                <a:schemeClr val="tx1"/>
              </a:solidFill>
            </a:rPr>
            <a:t> Sena)</a:t>
          </a:r>
          <a:endParaRPr lang="es-PY" sz="2000" kern="1200" dirty="0">
            <a:solidFill>
              <a:schemeClr val="tx1"/>
            </a:solidFill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Y" sz="1800" kern="1200" dirty="0" smtClean="0">
              <a:solidFill>
                <a:schemeClr val="tx1"/>
              </a:solidFill>
            </a:rPr>
            <a:t>Fecha estimada  de publicación: Enero 2014</a:t>
          </a:r>
          <a:r>
            <a:rPr lang="es-PY" sz="1800" kern="1200" dirty="0" smtClean="0">
              <a:solidFill>
                <a:schemeClr val="accent4">
                  <a:lumMod val="50000"/>
                </a:schemeClr>
              </a:solidFill>
            </a:rPr>
            <a:t>. </a:t>
          </a:r>
          <a:endParaRPr lang="es-PY" sz="1800" kern="1200" dirty="0">
            <a:solidFill>
              <a:schemeClr val="accent4">
                <a:lumMod val="50000"/>
              </a:schemeClr>
            </a:solidFill>
          </a:endParaRPr>
        </a:p>
      </dsp:txBody>
      <dsp:txXfrm rot="16200000">
        <a:off x="3179649" y="754897"/>
        <a:ext cx="5184576" cy="36747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#1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#1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#13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#14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#15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#16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#4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#5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#3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#6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#7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#8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#9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#10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s-PY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00070F0-CAF0-4B52-A0BD-0F5157912A6F}" type="datetimeFigureOut">
              <a:rPr lang="es-PY"/>
              <a:pPr>
                <a:defRPr/>
              </a:pPr>
              <a:t>03/07/2013</a:t>
            </a:fld>
            <a:endParaRPr lang="es-PY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PY" noProof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s-PY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s-PY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2CBBB422-3403-40B7-B193-9398F577976A}" type="slidenum">
              <a:rPr lang="es-PY"/>
              <a:pPr>
                <a:defRPr/>
              </a:pPr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xmlns="" val="9960647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FEF852-7A74-42B9-9E92-234CD7B7EF26}" type="slidenum">
              <a:rPr lang="es-PY"/>
              <a:pPr>
                <a:defRPr/>
              </a:pPr>
              <a:t>‹Nº›</a:t>
            </a:fld>
            <a:endParaRPr lang="es-P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PY"/>
              <a:t>Margarita Escobar de Morel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550A1-0484-400A-890F-C7871C453BF2}" type="datetime1">
              <a:rPr lang="es-PY"/>
              <a:pPr>
                <a:defRPr/>
              </a:pPr>
              <a:t>03/07/2013</a:t>
            </a:fld>
            <a:endParaRPr lang="es-PY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3AEA90-90F5-475C-AA4A-5CBA8ED12F0C}" type="slidenum">
              <a:rPr lang="es-PY"/>
              <a:pPr>
                <a:defRPr/>
              </a:pPr>
              <a:t>‹Nº›</a:t>
            </a:fld>
            <a:endParaRPr lang="es-P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PY"/>
              <a:t>Margarita Escobar de Morel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A3FFA-F84F-4B30-970C-1AA25C5630D0}" type="datetime1">
              <a:rPr lang="es-PY"/>
              <a:pPr>
                <a:defRPr/>
              </a:pPr>
              <a:t>03/07/2013</a:t>
            </a:fld>
            <a:endParaRPr lang="es-PY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F62BD3-F6A4-49A5-A4FE-EC52209C0EEA}" type="slidenum">
              <a:rPr lang="es-PY"/>
              <a:pPr>
                <a:defRPr/>
              </a:pPr>
              <a:t>‹Nº›</a:t>
            </a:fld>
            <a:endParaRPr lang="es-P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PY"/>
              <a:t>Margarita Escobar de Morel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A3A25C-A4E9-4248-B214-8C2F95C04F3D}" type="datetime1">
              <a:rPr lang="es-PY"/>
              <a:pPr>
                <a:defRPr/>
              </a:pPr>
              <a:t>03/07/2013</a:t>
            </a:fld>
            <a:endParaRPr lang="es-PY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7D7C0F-AD7B-413A-A26E-B60FAEE8D904}" type="slidenum">
              <a:rPr lang="es-PY"/>
              <a:pPr>
                <a:defRPr/>
              </a:pPr>
              <a:t>‹Nº›</a:t>
            </a:fld>
            <a:endParaRPr lang="es-P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PY"/>
              <a:t>Margarita Escobar de Morel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8F6BBA-3A6B-4CBF-B6DE-48D61D663713}" type="datetime1">
              <a:rPr lang="es-PY"/>
              <a:pPr>
                <a:defRPr/>
              </a:pPr>
              <a:t>03/07/2013</a:t>
            </a:fld>
            <a:endParaRPr lang="es-PY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55850B-8CB1-4BBC-9C1C-D16B52834E2C}" type="slidenum">
              <a:rPr lang="es-PY"/>
              <a:pPr>
                <a:defRPr/>
              </a:pPr>
              <a:t>‹Nº›</a:t>
            </a:fld>
            <a:endParaRPr lang="es-P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PY"/>
              <a:t>Margarita Escobar de Morel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AE63F0-0BDB-4082-BD98-C720B82D29D7}" type="datetime1">
              <a:rPr lang="es-PY"/>
              <a:pPr>
                <a:defRPr/>
              </a:pPr>
              <a:t>03/07/2013</a:t>
            </a:fld>
            <a:endParaRPr lang="es-PY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0FAC63-4FE9-4A55-BA59-A8FF3083A2F5}" type="slidenum">
              <a:rPr lang="es-PY"/>
              <a:pPr>
                <a:defRPr/>
              </a:pPr>
              <a:t>‹Nº›</a:t>
            </a:fld>
            <a:endParaRPr lang="es-PY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PY"/>
              <a:t>Margarita Escobar de Morel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4FE05B-8880-4638-9D19-D0ABCD8DE17A}" type="datetime1">
              <a:rPr lang="es-PY"/>
              <a:pPr>
                <a:defRPr/>
              </a:pPr>
              <a:t>03/07/2013</a:t>
            </a:fld>
            <a:endParaRPr lang="es-PY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790A28-9E93-4581-ACA1-7AC9D5AAAFBE}" type="slidenum">
              <a:rPr lang="es-PY"/>
              <a:pPr>
                <a:defRPr/>
              </a:pPr>
              <a:t>‹Nº›</a:t>
            </a:fld>
            <a:endParaRPr lang="es-PY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PY"/>
              <a:t>Margarita Escobar de Morel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9554B2-08C4-4AF9-8E17-6417FD6C81EA}" type="datetime1">
              <a:rPr lang="es-PY"/>
              <a:pPr>
                <a:defRPr/>
              </a:pPr>
              <a:t>03/07/2013</a:t>
            </a:fld>
            <a:endParaRPr lang="es-PY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FF4071-32E1-4C5A-B465-609039E55D30}" type="slidenum">
              <a:rPr lang="es-PY"/>
              <a:pPr>
                <a:defRPr/>
              </a:pPr>
              <a:t>‹Nº›</a:t>
            </a:fld>
            <a:endParaRPr lang="es-PY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PY"/>
              <a:t>Margarita Escobar de Morel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E55FDD-D3BA-4749-938E-19F538654675}" type="datetime1">
              <a:rPr lang="es-PY"/>
              <a:pPr>
                <a:defRPr/>
              </a:pPr>
              <a:t>03/07/2013</a:t>
            </a:fld>
            <a:endParaRPr lang="es-PY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7A72D0-5C23-430D-95D0-7A883A854ED8}" type="slidenum">
              <a:rPr lang="es-PY"/>
              <a:pPr>
                <a:defRPr/>
              </a:pPr>
              <a:t>‹Nº›</a:t>
            </a:fld>
            <a:endParaRPr lang="es-PY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PY"/>
              <a:t>Margarita Escobar de Morel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A727CB-08AC-4CA5-949D-46FA83CFA1F3}" type="datetime1">
              <a:rPr lang="es-PY"/>
              <a:pPr>
                <a:defRPr/>
              </a:pPr>
              <a:t>03/07/2013</a:t>
            </a:fld>
            <a:endParaRPr lang="es-PY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71D6D3-BA8D-45B2-AAC5-755AFA25A710}" type="slidenum">
              <a:rPr lang="es-PY"/>
              <a:pPr>
                <a:defRPr/>
              </a:pPr>
              <a:t>‹Nº›</a:t>
            </a:fld>
            <a:endParaRPr lang="es-PY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PY"/>
              <a:t>Margarita Escobar de Morel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C1D140-4C45-4299-AF75-86357F6C2D61}" type="datetime1">
              <a:rPr lang="es-PY"/>
              <a:pPr>
                <a:defRPr/>
              </a:pPr>
              <a:t>03/07/2013</a:t>
            </a:fld>
            <a:endParaRPr lang="es-PY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 smtClean="0"/>
              <a:t>Haga clic en el icono para agregar una imagen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787896-AEC7-42BE-9C30-3E18C1BCE776}" type="slidenum">
              <a:rPr lang="es-PY"/>
              <a:pPr>
                <a:defRPr/>
              </a:pPr>
              <a:t>‹Nº›</a:t>
            </a:fld>
            <a:endParaRPr lang="es-PY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PY"/>
              <a:t>Margarita Escobar de Morel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43DA99-8BE0-451F-8235-0BF994678331}" type="datetime1">
              <a:rPr lang="es-PY"/>
              <a:pPr>
                <a:defRPr/>
              </a:pPr>
              <a:t>03/07/2013</a:t>
            </a:fld>
            <a:endParaRPr lang="es-PY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6200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225" y="5648325"/>
            <a:ext cx="549275" cy="396875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80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D59D0605-9336-42C0-8AF6-62E17F347250}" type="slidenum">
              <a:rPr lang="es-PY"/>
              <a:pPr>
                <a:defRPr/>
              </a:pPr>
              <a:t>‹Nº›</a:t>
            </a:fld>
            <a:endParaRPr lang="es-P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7456" y="4048919"/>
            <a:ext cx="23669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2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s-PY"/>
              <a:t>Margarita Escobar de Morel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738" y="1646237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2"/>
                </a:solidFill>
                <a:latin typeface="+mn-lt"/>
              </a:defRPr>
            </a:lvl1pPr>
          </a:lstStyle>
          <a:p>
            <a:pPr>
              <a:defRPr/>
            </a:pPr>
            <a:fld id="{B5532933-3F15-4FE6-9787-880708EF4928}" type="datetime1">
              <a:rPr lang="es-PY"/>
              <a:pPr>
                <a:defRPr/>
              </a:pPr>
              <a:t>03/07/2013</a:t>
            </a:fld>
            <a:endParaRPr lang="es-PY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2" r:id="rId2"/>
    <p:sldLayoutId id="2147483681" r:id="rId3"/>
    <p:sldLayoutId id="2147483680" r:id="rId4"/>
    <p:sldLayoutId id="2147483679" r:id="rId5"/>
    <p:sldLayoutId id="2147483678" r:id="rId6"/>
    <p:sldLayoutId id="2147483677" r:id="rId7"/>
    <p:sldLayoutId id="2147483676" r:id="rId8"/>
    <p:sldLayoutId id="2147483675" r:id="rId9"/>
    <p:sldLayoutId id="2147483674" r:id="rId10"/>
    <p:sldLayoutId id="2147483673" r:id="rId11"/>
  </p:sldLayoutIdLst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4600" kern="1200" spc="-1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9pPr>
    </p:titleStyle>
    <p:bodyStyle>
      <a:lvl1pPr marL="3429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28600" algn="l" rtl="0" fontAlgn="base">
        <a:spcBef>
          <a:spcPct val="20000"/>
        </a:spcBef>
        <a:spcAft>
          <a:spcPct val="0"/>
        </a:spcAft>
        <a:buClr>
          <a:srgbClr val="D2CB6C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ct val="20000"/>
        </a:spcBef>
        <a:spcAft>
          <a:spcPct val="0"/>
        </a:spcAft>
        <a:buClr>
          <a:srgbClr val="95A39D"/>
        </a:buClr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ct val="20000"/>
        </a:spcBef>
        <a:spcAft>
          <a:spcPct val="0"/>
        </a:spcAft>
        <a:buClr>
          <a:srgbClr val="C89F5D"/>
        </a:buClr>
        <a:buFont typeface="Arial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7.xml"/><Relationship Id="rId3" Type="http://schemas.openxmlformats.org/officeDocument/2006/relationships/diagramLayout" Target="../diagrams/layout16.xml"/><Relationship Id="rId7" Type="http://schemas.openxmlformats.org/officeDocument/2006/relationships/diagramData" Target="../diagrams/data17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6.xml"/><Relationship Id="rId11" Type="http://schemas.microsoft.com/office/2007/relationships/diagramDrawing" Target="../diagrams/drawing17.xml"/><Relationship Id="rId5" Type="http://schemas.openxmlformats.org/officeDocument/2006/relationships/diagramColors" Target="../diagrams/colors16.xml"/><Relationship Id="rId10" Type="http://schemas.openxmlformats.org/officeDocument/2006/relationships/diagramColors" Target="../diagrams/colors17.xml"/><Relationship Id="rId4" Type="http://schemas.openxmlformats.org/officeDocument/2006/relationships/diagramQuickStyle" Target="../diagrams/quickStyle16.xml"/><Relationship Id="rId9" Type="http://schemas.openxmlformats.org/officeDocument/2006/relationships/diagramQuickStyle" Target="../diagrams/quickStyle1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1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Diagrama"/>
          <p:cNvGraphicFramePr/>
          <p:nvPr/>
        </p:nvGraphicFramePr>
        <p:xfrm>
          <a:off x="685800" y="908721"/>
          <a:ext cx="7543800" cy="27363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xmlns="" val="2679463773"/>
              </p:ext>
            </p:extLst>
          </p:nvPr>
        </p:nvGraphicFramePr>
        <p:xfrm>
          <a:off x="539552" y="4221088"/>
          <a:ext cx="7415213" cy="14176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4339" name="3 Marcador de pie de página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PY"/>
              <a:t>Margarita Escobar de Morel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s-PY" sz="4000" b="1" dirty="0" smtClean="0">
                <a:solidFill>
                  <a:schemeClr val="accent3">
                    <a:lumMod val="50000"/>
                  </a:schemeClr>
                </a:solidFill>
              </a:rPr>
              <a:t>3. GESTIÓN DE LA CALIDAD</a:t>
            </a:r>
            <a:endParaRPr lang="es-PY" sz="40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76200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5603" name="3 Marcador de pie de página"/>
          <p:cNvSpPr>
            <a:spLocks noGrp="1"/>
          </p:cNvSpPr>
          <p:nvPr>
            <p:ph type="ftr" sz="quarter" idx="11"/>
          </p:nvPr>
        </p:nvSpPr>
        <p:spPr bwMode="auto">
          <a:xfrm rot="16200000">
            <a:off x="7531894" y="4214019"/>
            <a:ext cx="2366963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PY"/>
              <a:t>Margarita Escobar de Morel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5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s-PY" sz="4000" b="1" dirty="0">
                <a:solidFill>
                  <a:schemeClr val="accent3">
                    <a:lumMod val="50000"/>
                  </a:schemeClr>
                </a:solidFill>
              </a:rPr>
              <a:t>3. GESTIÓN DE LA CALIDAD</a:t>
            </a:r>
            <a:endParaRPr lang="es-PY" sz="4000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76200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6627" name="3 Marcador de pie de página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PY"/>
              <a:t>Margarita Escobar de Morel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5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922337"/>
          </a:xfr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50000">
                <a:schemeClr val="bg1">
                  <a:lumMod val="85000"/>
                  <a:shade val="67500"/>
                  <a:satMod val="115000"/>
                </a:schemeClr>
              </a:gs>
              <a:gs pos="100000">
                <a:schemeClr val="bg1">
                  <a:lumMod val="85000"/>
                  <a:shade val="100000"/>
                  <a:satMod val="115000"/>
                </a:schemeClr>
              </a:gs>
            </a:gsLst>
            <a:lin ang="0" scaled="1"/>
            <a:tileRect/>
          </a:gradFill>
        </p:spPr>
        <p:txBody>
          <a:bodyPr/>
          <a:lstStyle/>
          <a:p>
            <a:pPr algn="r" fontAlgn="auto">
              <a:spcAft>
                <a:spcPts val="0"/>
              </a:spcAft>
              <a:defRPr/>
            </a:pPr>
            <a:r>
              <a:rPr lang="es-PY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PERMITE:</a:t>
            </a:r>
            <a:endParaRPr lang="es-PY" sz="4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</p:nvPr>
        </p:nvGraphicFramePr>
        <p:xfrm>
          <a:off x="251520" y="1556792"/>
          <a:ext cx="7992888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7651" name="3 Marcador de pie de página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PY"/>
              <a:t>Margarita Escobar de Morel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Graphic spid="5" grpId="0">
        <p:bldAsOne/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88913"/>
            <a:ext cx="7620000" cy="792162"/>
          </a:xfr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50000">
                <a:schemeClr val="bg1">
                  <a:lumMod val="85000"/>
                  <a:shade val="67500"/>
                  <a:satMod val="115000"/>
                </a:schemeClr>
              </a:gs>
              <a:gs pos="100000">
                <a:schemeClr val="bg1">
                  <a:lumMod val="85000"/>
                  <a:shade val="100000"/>
                  <a:satMod val="115000"/>
                </a:schemeClr>
              </a:gs>
            </a:gsLst>
            <a:lin ang="0" scaled="1"/>
            <a:tileRect/>
          </a:gradFill>
        </p:spPr>
        <p:txBody>
          <a:bodyPr/>
          <a:lstStyle/>
          <a:p>
            <a:pPr algn="r" fontAlgn="auto">
              <a:spcAft>
                <a:spcPts val="0"/>
              </a:spcAft>
              <a:defRPr/>
            </a:pPr>
            <a:r>
              <a:rPr lang="es-PY" sz="4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PERMITE:</a:t>
            </a:r>
            <a:endParaRPr lang="es-PY" sz="4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</p:nvPr>
        </p:nvGraphicFramePr>
        <p:xfrm>
          <a:off x="323528" y="1052736"/>
          <a:ext cx="7848872" cy="54200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8675" name="3 Marcador de pie de página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PY"/>
              <a:t>Margarita Escobar de Morel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Graphic spid="5" grpId="0">
        <p:bldAsOne/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850900"/>
          </a:xfr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50000">
                <a:schemeClr val="bg1">
                  <a:lumMod val="85000"/>
                  <a:shade val="67500"/>
                  <a:satMod val="115000"/>
                </a:schemeClr>
              </a:gs>
              <a:gs pos="100000">
                <a:schemeClr val="bg1">
                  <a:lumMod val="85000"/>
                  <a:shade val="100000"/>
                  <a:satMod val="115000"/>
                </a:schemeClr>
              </a:gs>
            </a:gsLst>
            <a:lin ang="0" scaled="1"/>
            <a:tileRect/>
          </a:gradFill>
        </p:spPr>
        <p:txBody>
          <a:bodyPr/>
          <a:lstStyle/>
          <a:p>
            <a:pPr algn="r" fontAlgn="auto">
              <a:spcAft>
                <a:spcPts val="0"/>
              </a:spcAft>
              <a:defRPr/>
            </a:pPr>
            <a:r>
              <a:rPr lang="es-PY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PRODUCTIVIDAD:</a:t>
            </a:r>
            <a:endParaRPr lang="es-PY" sz="4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803527283"/>
              </p:ext>
            </p:extLst>
          </p:nvPr>
        </p:nvGraphicFramePr>
        <p:xfrm>
          <a:off x="395536" y="1340768"/>
          <a:ext cx="7992888" cy="55172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9699" name="3 Marcador de pie de página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PY"/>
              <a:t>Margarita Escobar de Morel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Graphic spid="5" grpId="0">
        <p:bldAsOne/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5 Diagrama"/>
          <p:cNvGraphicFramePr/>
          <p:nvPr>
            <p:extLst>
              <p:ext uri="{D42A27DB-BD31-4B8C-83A1-F6EECF244321}">
                <p14:modId xmlns:p14="http://schemas.microsoft.com/office/powerpoint/2010/main" xmlns="" val="2985616826"/>
              </p:ext>
            </p:extLst>
          </p:nvPr>
        </p:nvGraphicFramePr>
        <p:xfrm>
          <a:off x="457200" y="274638"/>
          <a:ext cx="76200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6 Marcador de contenido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xmlns="" val="1397688522"/>
              </p:ext>
            </p:extLst>
          </p:nvPr>
        </p:nvGraphicFramePr>
        <p:xfrm>
          <a:off x="457200" y="1536192"/>
          <a:ext cx="3657600" cy="4590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968824" cy="4590288"/>
          </a:xfrm>
        </p:spPr>
        <p:txBody>
          <a:bodyPr/>
          <a:lstStyle/>
          <a:p>
            <a:pPr marL="114300" indent="0" algn="ctr">
              <a:buNone/>
            </a:pPr>
            <a:endParaRPr lang="es-PY" sz="12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114300" indent="0" algn="ctr">
              <a:buNone/>
            </a:pPr>
            <a:r>
              <a:rPr lang="es-PY" b="1" dirty="0" smtClean="0">
                <a:solidFill>
                  <a:schemeClr val="accent6">
                    <a:lumMod val="75000"/>
                  </a:schemeClr>
                </a:solidFill>
              </a:rPr>
              <a:t>Clasificación:</a:t>
            </a:r>
          </a:p>
          <a:p>
            <a:pPr marL="114300" indent="0" algn="ctr">
              <a:buNone/>
            </a:pPr>
            <a:endParaRPr lang="es-PY" sz="10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114300" indent="0" algn="ctr">
              <a:buNone/>
            </a:pPr>
            <a:r>
              <a:rPr lang="es-PY" sz="2400" dirty="0" smtClean="0"/>
              <a:t>Aplicada, práctica, empírica</a:t>
            </a:r>
          </a:p>
          <a:p>
            <a:pPr marL="114300" indent="0" algn="ctr">
              <a:buNone/>
            </a:pPr>
            <a:endParaRPr lang="es-PY" sz="1200" dirty="0"/>
          </a:p>
          <a:p>
            <a:pPr marL="114300" indent="0" algn="ctr">
              <a:buNone/>
            </a:pPr>
            <a:r>
              <a:rPr lang="es-PY" sz="2400" dirty="0" smtClean="0"/>
              <a:t>De campo o documental </a:t>
            </a:r>
          </a:p>
          <a:p>
            <a:pPr marL="114300" indent="0" algn="ctr">
              <a:buNone/>
            </a:pPr>
            <a:endParaRPr lang="es-PY" sz="1200" dirty="0" smtClean="0"/>
          </a:p>
          <a:p>
            <a:pPr marL="114300" indent="0" algn="ctr">
              <a:buNone/>
            </a:pPr>
            <a:r>
              <a:rPr lang="es-PY" sz="2400" dirty="0" smtClean="0"/>
              <a:t>Exploratoria, descriptiva, </a:t>
            </a:r>
            <a:r>
              <a:rPr lang="es-PY" sz="2400" dirty="0" err="1" smtClean="0"/>
              <a:t>correlacional</a:t>
            </a:r>
            <a:r>
              <a:rPr lang="es-PY" sz="2400" dirty="0" smtClean="0"/>
              <a:t> o explicativa</a:t>
            </a:r>
          </a:p>
          <a:p>
            <a:pPr marL="114300" indent="0" algn="ctr">
              <a:buNone/>
            </a:pPr>
            <a:endParaRPr lang="es-PY" sz="1200" dirty="0" smtClean="0"/>
          </a:p>
          <a:p>
            <a:pPr marL="114300" indent="0" algn="ctr">
              <a:buNone/>
            </a:pPr>
            <a:r>
              <a:rPr lang="es-PY" sz="2400" dirty="0" smtClean="0"/>
              <a:t>Investigación - Acción</a:t>
            </a:r>
            <a:endParaRPr lang="es-PY" sz="2400" dirty="0"/>
          </a:p>
          <a:p>
            <a:pPr algn="ctr"/>
            <a:endParaRPr lang="es-PY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PY" smtClean="0"/>
              <a:t>Margarita Escobar de Morel</a:t>
            </a:r>
            <a:endParaRPr lang="es-PY"/>
          </a:p>
        </p:txBody>
      </p:sp>
    </p:spTree>
    <p:extLst>
      <p:ext uri="{BB962C8B-B14F-4D97-AF65-F5344CB8AC3E}">
        <p14:creationId xmlns:p14="http://schemas.microsoft.com/office/powerpoint/2010/main" xmlns="" val="3238459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500"/>
                            </p:stCondLst>
                            <p:childTnLst>
                              <p:par>
                                <p:cTn id="3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500"/>
                            </p:stCondLst>
                            <p:childTnLst>
                              <p:par>
                                <p:cTn id="3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Graphic spid="7" grpId="0">
        <p:bldAsOne/>
      </p:bldGraphic>
      <p:bldP spid="4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Diagrama"/>
          <p:cNvGraphicFramePr/>
          <p:nvPr>
            <p:extLst>
              <p:ext uri="{D42A27DB-BD31-4B8C-83A1-F6EECF244321}">
                <p14:modId xmlns:p14="http://schemas.microsoft.com/office/powerpoint/2010/main" xmlns="" val="2643573787"/>
              </p:ext>
            </p:extLst>
          </p:nvPr>
        </p:nvGraphicFramePr>
        <p:xfrm>
          <a:off x="457200" y="116632"/>
          <a:ext cx="7620000" cy="792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1052736"/>
            <a:ext cx="8064896" cy="5348064"/>
          </a:xfrm>
        </p:spPr>
        <p:txBody>
          <a:bodyPr/>
          <a:lstStyle/>
          <a:p>
            <a:pPr marL="114300" indent="0" algn="ctr">
              <a:buNone/>
            </a:pPr>
            <a:r>
              <a:rPr lang="es-PY" sz="2800" b="1" dirty="0">
                <a:solidFill>
                  <a:schemeClr val="accent6">
                    <a:lumMod val="75000"/>
                  </a:schemeClr>
                </a:solidFill>
              </a:rPr>
              <a:t>L</a:t>
            </a:r>
            <a:r>
              <a:rPr lang="es-PY" sz="2800" b="1" dirty="0" smtClean="0">
                <a:solidFill>
                  <a:schemeClr val="accent6">
                    <a:lumMod val="75000"/>
                  </a:schemeClr>
                </a:solidFill>
              </a:rPr>
              <a:t>a </a:t>
            </a:r>
            <a:r>
              <a:rPr lang="es-PY" sz="2800" b="1" dirty="0">
                <a:solidFill>
                  <a:schemeClr val="accent6">
                    <a:lumMod val="75000"/>
                  </a:schemeClr>
                </a:solidFill>
              </a:rPr>
              <a:t>carrera investigadora es muy dura y </a:t>
            </a:r>
            <a:r>
              <a:rPr lang="es-PY" sz="2800" b="1" dirty="0" smtClean="0">
                <a:solidFill>
                  <a:schemeClr val="accent6">
                    <a:lumMod val="75000"/>
                  </a:schemeClr>
                </a:solidFill>
              </a:rPr>
              <a:t>vocacional </a:t>
            </a:r>
          </a:p>
          <a:p>
            <a:pPr marL="114300" indent="0" algn="ctr">
              <a:buNone/>
            </a:pPr>
            <a:endParaRPr lang="es-PY" sz="12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114300" indent="0">
              <a:buNone/>
            </a:pPr>
            <a:r>
              <a:rPr lang="es-PY" b="1" dirty="0" smtClean="0"/>
              <a:t>1. Humildad </a:t>
            </a:r>
            <a:r>
              <a:rPr lang="es-PY" b="1" dirty="0"/>
              <a:t>ante el fracaso y ante los demás</a:t>
            </a:r>
            <a:r>
              <a:rPr lang="es-PY" b="1" dirty="0" smtClean="0"/>
              <a:t>.</a:t>
            </a:r>
          </a:p>
          <a:p>
            <a:pPr marL="114300" indent="0" algn="just">
              <a:buNone/>
            </a:pPr>
            <a:r>
              <a:rPr lang="es-PY" dirty="0"/>
              <a:t>La primera lección que se debe aprender en la vida es que ni todo sale bien siempre, ni somos </a:t>
            </a:r>
            <a:r>
              <a:rPr lang="es-PY" dirty="0" smtClean="0"/>
              <a:t>perfectos.</a:t>
            </a:r>
            <a:endParaRPr lang="es-PY" dirty="0"/>
          </a:p>
          <a:p>
            <a:pPr marL="114300" indent="0">
              <a:buNone/>
            </a:pPr>
            <a:r>
              <a:rPr lang="es-PY" b="1" dirty="0"/>
              <a:t>2. Aventurarte fuera de La Comarca</a:t>
            </a:r>
            <a:r>
              <a:rPr lang="es-PY" b="1" dirty="0" smtClean="0"/>
              <a:t>.</a:t>
            </a:r>
          </a:p>
          <a:p>
            <a:pPr marL="114300" indent="0" algn="just">
              <a:buNone/>
            </a:pPr>
            <a:r>
              <a:rPr lang="es-PY" dirty="0"/>
              <a:t>Hay gente que quiere investigar, pero </a:t>
            </a:r>
            <a:r>
              <a:rPr lang="es-PY" dirty="0" smtClean="0"/>
              <a:t>quiere </a:t>
            </a:r>
            <a:r>
              <a:rPr lang="es-PY" dirty="0"/>
              <a:t>hacerlo en su ciudad, </a:t>
            </a:r>
            <a:r>
              <a:rPr lang="es-PY" dirty="0" smtClean="0"/>
              <a:t>de </a:t>
            </a:r>
            <a:r>
              <a:rPr lang="es-PY" dirty="0"/>
              <a:t>ser posible en su barrio.</a:t>
            </a:r>
          </a:p>
          <a:p>
            <a:pPr marL="114300" indent="0">
              <a:buNone/>
            </a:pPr>
            <a:r>
              <a:rPr lang="es-PY" b="1" dirty="0" smtClean="0"/>
              <a:t>3. Aprende otros idiomas.</a:t>
            </a:r>
          </a:p>
          <a:p>
            <a:pPr marL="114300" indent="0" algn="just">
              <a:buNone/>
            </a:pPr>
            <a:r>
              <a:rPr lang="es-PY" dirty="0"/>
              <a:t>Y una vez lo tengas, averigua qué país es potencia en tu campo de investigación y aprende también ese idioma.</a:t>
            </a:r>
            <a:endParaRPr lang="es-PY" dirty="0" smtClean="0"/>
          </a:p>
          <a:p>
            <a:pPr marL="114300" indent="0">
              <a:buNone/>
            </a:pPr>
            <a:r>
              <a:rPr lang="es-PY" b="1" dirty="0"/>
              <a:t>4. Trabajar 25 horas al </a:t>
            </a:r>
            <a:r>
              <a:rPr lang="es-PY" b="1" dirty="0" smtClean="0"/>
              <a:t>día.</a:t>
            </a:r>
            <a:endParaRPr lang="es-PY" dirty="0"/>
          </a:p>
          <a:p>
            <a:pPr marL="114300" indent="0" algn="just">
              <a:buNone/>
            </a:pPr>
            <a:r>
              <a:rPr lang="es-PY" dirty="0"/>
              <a:t>Los investigadores trabajan </a:t>
            </a:r>
            <a:r>
              <a:rPr lang="es-PY" dirty="0" smtClean="0"/>
              <a:t>mucho, </a:t>
            </a:r>
            <a:r>
              <a:rPr lang="es-PY" dirty="0"/>
              <a:t>cobran poco y encima son </a:t>
            </a:r>
            <a:r>
              <a:rPr lang="es-PY" dirty="0" smtClean="0"/>
              <a:t>felices.</a:t>
            </a:r>
            <a:endParaRPr lang="es-PY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PY" smtClean="0"/>
              <a:t>Margarita Escobar de Morel</a:t>
            </a:r>
            <a:endParaRPr lang="es-PY"/>
          </a:p>
        </p:txBody>
      </p:sp>
    </p:spTree>
    <p:extLst>
      <p:ext uri="{BB962C8B-B14F-4D97-AF65-F5344CB8AC3E}">
        <p14:creationId xmlns:p14="http://schemas.microsoft.com/office/powerpoint/2010/main" xmlns="" val="4064659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7620000" cy="922337"/>
          </a:xfr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50000">
                <a:schemeClr val="bg1">
                  <a:lumMod val="85000"/>
                  <a:shade val="67500"/>
                  <a:satMod val="115000"/>
                </a:schemeClr>
              </a:gs>
              <a:gs pos="100000">
                <a:schemeClr val="bg1">
                  <a:lumMod val="85000"/>
                  <a:shade val="100000"/>
                  <a:satMod val="115000"/>
                </a:schemeClr>
              </a:gs>
            </a:gsLst>
            <a:lin ang="0" scaled="1"/>
            <a:tileRect/>
          </a:gradFill>
        </p:spPr>
        <p:txBody>
          <a:bodyPr/>
          <a:lstStyle/>
          <a:p>
            <a:pPr algn="r" fontAlgn="auto">
              <a:spcAft>
                <a:spcPts val="0"/>
              </a:spcAft>
              <a:defRPr/>
            </a:pPr>
            <a:r>
              <a:rPr lang="es-PY" sz="3200" b="1" dirty="0" smtClean="0"/>
              <a:t>SUGERENCIA DE TEMAS DE INVESTIGACIÓN (1):</a:t>
            </a:r>
            <a:endParaRPr lang="es-PY" sz="3200" b="1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xmlns="" val="1596609313"/>
              </p:ext>
            </p:extLst>
          </p:nvPr>
        </p:nvGraphicFramePr>
        <p:xfrm>
          <a:off x="251520" y="1628800"/>
          <a:ext cx="7992888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0724" name="3 Marcador de pie de página"/>
          <p:cNvSpPr txBox="1">
            <a:spLocks noGrp="1"/>
          </p:cNvSpPr>
          <p:nvPr/>
        </p:nvSpPr>
        <p:spPr bwMode="auto">
          <a:xfrm rot="-5400000">
            <a:off x="7587456" y="4048919"/>
            <a:ext cx="2366963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es-PY" sz="1200">
                <a:solidFill>
                  <a:schemeClr val="bg2"/>
                </a:solidFill>
                <a:latin typeface="Calibri" pitchFamily="34" charset="0"/>
              </a:rPr>
              <a:t>Margarita Escobar de Morel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Graphic spid="5" grpId="0">
        <p:bldAsOne/>
      </p:bldGraphic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idx="4294967295"/>
          </p:nvPr>
        </p:nvSpPr>
        <p:spPr>
          <a:xfrm>
            <a:off x="457200" y="188640"/>
            <a:ext cx="7620000" cy="1080120"/>
          </a:xfr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50000">
                <a:schemeClr val="bg1">
                  <a:lumMod val="85000"/>
                  <a:shade val="67500"/>
                  <a:satMod val="115000"/>
                </a:schemeClr>
              </a:gs>
              <a:gs pos="100000">
                <a:schemeClr val="bg1">
                  <a:lumMod val="85000"/>
                  <a:shade val="100000"/>
                  <a:satMod val="115000"/>
                </a:schemeClr>
              </a:gs>
            </a:gsLst>
            <a:lin ang="0" scaled="1"/>
            <a:tileRect/>
          </a:gradFill>
        </p:spPr>
        <p:txBody>
          <a:bodyPr/>
          <a:lstStyle/>
          <a:p>
            <a:pPr algn="r" fontAlgn="auto">
              <a:spcAft>
                <a:spcPts val="0"/>
              </a:spcAft>
              <a:defRPr/>
            </a:pPr>
            <a:r>
              <a:rPr lang="es-PY" sz="3200" b="1" dirty="0" smtClean="0"/>
              <a:t>SUGERENCIA </a:t>
            </a:r>
            <a:r>
              <a:rPr lang="es-PY" sz="3200" b="1" dirty="0"/>
              <a:t>DE TEMAS DE </a:t>
            </a:r>
            <a:r>
              <a:rPr lang="es-PY" sz="3200" b="1" dirty="0" smtClean="0"/>
              <a:t>INVESTIGACIÓN (2):</a:t>
            </a:r>
            <a:endParaRPr lang="es-PY" sz="3200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xmlns="" val="1323998194"/>
              </p:ext>
            </p:extLst>
          </p:nvPr>
        </p:nvGraphicFramePr>
        <p:xfrm>
          <a:off x="251520" y="1600200"/>
          <a:ext cx="792088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1748" name="3 Marcador de pie de página"/>
          <p:cNvSpPr txBox="1">
            <a:spLocks noGrp="1"/>
          </p:cNvSpPr>
          <p:nvPr/>
        </p:nvSpPr>
        <p:spPr bwMode="auto">
          <a:xfrm rot="-5400000">
            <a:off x="7587456" y="4048919"/>
            <a:ext cx="2366963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es-PY" sz="1200">
                <a:solidFill>
                  <a:schemeClr val="bg2"/>
                </a:solidFill>
                <a:latin typeface="Calibri" pitchFamily="34" charset="0"/>
              </a:rPr>
              <a:t>Margarita Escobar de Morel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Graphic spid="5" grpId="0">
        <p:bldAsOne/>
      </p:bldGraphic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PY" smtClean="0"/>
              <a:t>Margarita Escobar de Morel</a:t>
            </a:r>
            <a:endParaRPr lang="es-PY"/>
          </a:p>
        </p:txBody>
      </p:sp>
      <p:graphicFrame>
        <p:nvGraphicFramePr>
          <p:cNvPr id="3" name="2 Diagrama"/>
          <p:cNvGraphicFramePr/>
          <p:nvPr>
            <p:extLst>
              <p:ext uri="{D42A27DB-BD31-4B8C-83A1-F6EECF244321}">
                <p14:modId xmlns:p14="http://schemas.microsoft.com/office/powerpoint/2010/main" xmlns="" val="3669749264"/>
              </p:ext>
            </p:extLst>
          </p:nvPr>
        </p:nvGraphicFramePr>
        <p:xfrm>
          <a:off x="457200" y="1397000"/>
          <a:ext cx="7620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1 Título"/>
          <p:cNvSpPr txBox="1">
            <a:spLocks/>
          </p:cNvSpPr>
          <p:nvPr/>
        </p:nvSpPr>
        <p:spPr>
          <a:xfrm>
            <a:off x="457200" y="188640"/>
            <a:ext cx="7620000" cy="108012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4600" kern="1200" spc="-1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9pPr>
          </a:lstStyle>
          <a:p>
            <a:pPr algn="r" fontAlgn="auto">
              <a:spcAft>
                <a:spcPts val="0"/>
              </a:spcAft>
              <a:defRPr/>
            </a:pPr>
            <a:r>
              <a:rPr lang="es-PY" sz="3200" b="1" dirty="0" smtClean="0">
                <a:solidFill>
                  <a:schemeClr val="tx1">
                    <a:lumMod val="10000"/>
                    <a:lumOff val="90000"/>
                  </a:schemeClr>
                </a:solidFill>
              </a:rPr>
              <a:t>DESEAS INCURSIONAR EN INVESTIGACIÓN?:</a:t>
            </a:r>
            <a:endParaRPr lang="es-PY" sz="3200" dirty="0">
              <a:solidFill>
                <a:schemeClr val="tx1">
                  <a:lumMod val="10000"/>
                  <a:lumOff val="9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68519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s-PY" sz="4000" b="1" dirty="0" smtClean="0">
                <a:solidFill>
                  <a:schemeClr val="accent3">
                    <a:lumMod val="50000"/>
                  </a:schemeClr>
                </a:solidFill>
              </a:rPr>
              <a:t>1. GESTIÓN DE LA INFORMACIÓN</a:t>
            </a:r>
            <a:endParaRPr lang="es-PY" sz="40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76200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5363" name="4 Marcador de pie de página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PY"/>
              <a:t>Margarita Escobar de Morel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8313" y="333375"/>
            <a:ext cx="7620000" cy="1143000"/>
          </a:xfr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50000">
                <a:schemeClr val="bg1">
                  <a:lumMod val="85000"/>
                  <a:shade val="67500"/>
                  <a:satMod val="115000"/>
                </a:schemeClr>
              </a:gs>
              <a:gs pos="100000">
                <a:schemeClr val="bg1">
                  <a:lumMod val="85000"/>
                  <a:shade val="100000"/>
                  <a:satMod val="115000"/>
                </a:schemeClr>
              </a:gs>
            </a:gsLst>
            <a:lin ang="0" scaled="1"/>
            <a:tileRect/>
          </a:gradFill>
        </p:spPr>
        <p:txBody>
          <a:bodyPr/>
          <a:lstStyle/>
          <a:p>
            <a:pPr algn="r" fontAlgn="auto">
              <a:spcAft>
                <a:spcPts val="0"/>
              </a:spcAft>
              <a:defRPr/>
            </a:pPr>
            <a:r>
              <a:rPr lang="es-PY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PERMITE:</a:t>
            </a:r>
            <a:endParaRPr lang="es-PY" sz="4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13" name="12 Marcador de contenido"/>
          <p:cNvGraphicFramePr>
            <a:graphicFrameLocks noGrp="1"/>
          </p:cNvGraphicFramePr>
          <p:nvPr>
            <p:ph idx="1"/>
          </p:nvPr>
        </p:nvGraphicFramePr>
        <p:xfrm>
          <a:off x="251520" y="1600200"/>
          <a:ext cx="792088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6387" name="3 Marcador de pie de página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PY"/>
              <a:t>Margarita Escobar de Morel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Graphic spid="13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750" y="260350"/>
            <a:ext cx="7620000" cy="1143000"/>
          </a:xfr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50000">
                <a:schemeClr val="bg1">
                  <a:lumMod val="85000"/>
                  <a:shade val="67500"/>
                  <a:satMod val="115000"/>
                </a:schemeClr>
              </a:gs>
              <a:gs pos="100000">
                <a:schemeClr val="bg1">
                  <a:lumMod val="85000"/>
                  <a:shade val="100000"/>
                  <a:satMod val="115000"/>
                </a:schemeClr>
              </a:gs>
            </a:gsLst>
            <a:lin ang="0" scaled="1"/>
            <a:tileRect/>
          </a:gradFill>
        </p:spPr>
        <p:txBody>
          <a:bodyPr/>
          <a:lstStyle/>
          <a:p>
            <a:pPr algn="r" fontAlgn="auto">
              <a:spcAft>
                <a:spcPts val="0"/>
              </a:spcAft>
              <a:defRPr/>
            </a:pPr>
            <a:r>
              <a:rPr lang="es-PY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PRODUCTIVIDAD:</a:t>
            </a:r>
            <a:endParaRPr lang="es-PY" sz="4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76200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9459" name="4 Marcador de pie de página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PY"/>
              <a:t>Margarita Escobar de Morel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Graphic spid="4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86688" cy="993775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s-PY" sz="4000" b="1" dirty="0" smtClean="0">
                <a:solidFill>
                  <a:schemeClr val="accent3">
                    <a:lumMod val="50000"/>
                  </a:schemeClr>
                </a:solidFill>
              </a:rPr>
              <a:t>2. GESTIÓN DEL CONOCIMIENTO</a:t>
            </a:r>
            <a:endParaRPr lang="es-PY" sz="40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76200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0483" name="4 Marcador de pie de página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PY"/>
              <a:t>Margarita Escobar de Morel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993775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s-PY" sz="4000" b="1" dirty="0">
                <a:solidFill>
                  <a:schemeClr val="accent3">
                    <a:lumMod val="50000"/>
                  </a:schemeClr>
                </a:solidFill>
              </a:rPr>
              <a:t>2. GESTIÓN DEL CONOCIMIENTO</a:t>
            </a:r>
            <a:endParaRPr lang="es-PY" sz="4000" b="1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733995411"/>
              </p:ext>
            </p:extLst>
          </p:nvPr>
        </p:nvGraphicFramePr>
        <p:xfrm>
          <a:off x="323528" y="1412776"/>
          <a:ext cx="7920880" cy="49880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1507" name="4 Marcador de pie de página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PY"/>
              <a:t>Margarita Escobar de Morel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922337"/>
          </a:xfr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50000">
                <a:schemeClr val="bg1">
                  <a:lumMod val="85000"/>
                  <a:shade val="67500"/>
                  <a:satMod val="115000"/>
                </a:schemeClr>
              </a:gs>
              <a:gs pos="100000">
                <a:schemeClr val="bg1">
                  <a:lumMod val="85000"/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txBody>
          <a:bodyPr/>
          <a:lstStyle/>
          <a:p>
            <a:pPr algn="r" fontAlgn="auto">
              <a:spcAft>
                <a:spcPts val="0"/>
              </a:spcAft>
              <a:defRPr/>
            </a:pPr>
            <a:r>
              <a:rPr lang="es-ES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PERMITE QUE:</a:t>
            </a:r>
            <a:endParaRPr lang="es-PY" sz="4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90050332"/>
              </p:ext>
            </p:extLst>
          </p:nvPr>
        </p:nvGraphicFramePr>
        <p:xfrm>
          <a:off x="179512" y="1412776"/>
          <a:ext cx="8064896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2531" name="3 Marcador de pie de página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PY"/>
              <a:t>Margarita Escobar de Morel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Graphic spid="5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50000">
                <a:schemeClr val="bg1">
                  <a:lumMod val="85000"/>
                  <a:shade val="67500"/>
                  <a:satMod val="115000"/>
                </a:schemeClr>
              </a:gs>
              <a:gs pos="100000">
                <a:schemeClr val="bg1">
                  <a:lumMod val="85000"/>
                  <a:shade val="100000"/>
                  <a:satMod val="115000"/>
                </a:schemeClr>
              </a:gs>
            </a:gsLst>
            <a:lin ang="0" scaled="1"/>
            <a:tileRect/>
          </a:gradFill>
        </p:spPr>
        <p:txBody>
          <a:bodyPr/>
          <a:lstStyle/>
          <a:p>
            <a:pPr algn="r" fontAlgn="auto">
              <a:spcAft>
                <a:spcPts val="0"/>
              </a:spcAft>
              <a:defRPr/>
            </a:pPr>
            <a:r>
              <a:rPr lang="es-ES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PRODUCTIVIDAD:</a:t>
            </a:r>
            <a:endParaRPr lang="es-PY" sz="4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</p:nvPr>
        </p:nvGraphicFramePr>
        <p:xfrm>
          <a:off x="467544" y="1484784"/>
          <a:ext cx="7609656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3555" name="3 Marcador de pie de página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PY"/>
              <a:t>Margarita Escobar de Morel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Graphic spid="5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50000">
                <a:schemeClr val="bg1">
                  <a:lumMod val="85000"/>
                  <a:shade val="67500"/>
                  <a:satMod val="115000"/>
                </a:schemeClr>
              </a:gs>
              <a:gs pos="100000">
                <a:schemeClr val="bg1">
                  <a:lumMod val="85000"/>
                  <a:shade val="100000"/>
                  <a:satMod val="115000"/>
                </a:schemeClr>
              </a:gs>
            </a:gsLst>
            <a:lin ang="0" scaled="1"/>
            <a:tileRect/>
          </a:gradFill>
        </p:spPr>
        <p:txBody>
          <a:bodyPr/>
          <a:lstStyle/>
          <a:p>
            <a:pPr algn="r" fontAlgn="auto">
              <a:spcAft>
                <a:spcPts val="0"/>
              </a:spcAft>
              <a:defRPr/>
            </a:pPr>
            <a:r>
              <a:rPr lang="es-ES" sz="4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PRODUCTIVIDAD:</a:t>
            </a:r>
            <a:endParaRPr lang="es-PY" sz="4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76200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4579" name="3 Marcador de pie de página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PY"/>
              <a:t>Margarita Escobar de Morel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Graphic spid="5" grpId="0">
        <p:bldAsOne/>
      </p:bldGraphic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yacencia">
  <a:themeElements>
    <a:clrScheme name="Adyacencia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yacencia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873</TotalTime>
  <Words>1241</Words>
  <Application>Microsoft Office PowerPoint</Application>
  <PresentationFormat>Presentación en pantalla (4:3)</PresentationFormat>
  <Paragraphs>131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0" baseType="lpstr">
      <vt:lpstr>Adyacencia</vt:lpstr>
      <vt:lpstr>Diapositiva 1</vt:lpstr>
      <vt:lpstr>1. GESTIÓN DE LA INFORMACIÓN</vt:lpstr>
      <vt:lpstr>PERMITE:</vt:lpstr>
      <vt:lpstr>PRODUCTIVIDAD:</vt:lpstr>
      <vt:lpstr>2. GESTIÓN DEL CONOCIMIENTO</vt:lpstr>
      <vt:lpstr>2. GESTIÓN DEL CONOCIMIENTO</vt:lpstr>
      <vt:lpstr>PERMITE QUE:</vt:lpstr>
      <vt:lpstr>PRODUCTIVIDAD:</vt:lpstr>
      <vt:lpstr>PRODUCTIVIDAD:</vt:lpstr>
      <vt:lpstr>3. GESTIÓN DE LA CALIDAD</vt:lpstr>
      <vt:lpstr>3. GESTIÓN DE LA CALIDAD</vt:lpstr>
      <vt:lpstr>PERMITE:</vt:lpstr>
      <vt:lpstr>PERMITE:</vt:lpstr>
      <vt:lpstr>PRODUCTIVIDAD:</vt:lpstr>
      <vt:lpstr>Diapositiva 15</vt:lpstr>
      <vt:lpstr>Diapositiva 16</vt:lpstr>
      <vt:lpstr>SUGERENCIA DE TEMAS DE INVESTIGACIÓN (1):</vt:lpstr>
      <vt:lpstr>SUGERENCIA DE TEMAS DE INVESTIGACIÓN (2):</vt:lpstr>
      <vt:lpstr>Diapositiva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LÍNEA DE INVESTIGACIÓN</dc:title>
  <dc:creator>Pc</dc:creator>
  <cp:lastModifiedBy>post grado</cp:lastModifiedBy>
  <cp:revision>67</cp:revision>
  <dcterms:created xsi:type="dcterms:W3CDTF">2013-06-26T02:49:17Z</dcterms:created>
  <dcterms:modified xsi:type="dcterms:W3CDTF">2013-07-03T19:36:40Z</dcterms:modified>
</cp:coreProperties>
</file>